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23"/>
  </p:notesMasterIdLst>
  <p:sldIdLst>
    <p:sldId id="257" r:id="rId2"/>
    <p:sldId id="283" r:id="rId3"/>
    <p:sldId id="258" r:id="rId4"/>
    <p:sldId id="259" r:id="rId5"/>
    <p:sldId id="268" r:id="rId6"/>
    <p:sldId id="260" r:id="rId7"/>
    <p:sldId id="261" r:id="rId8"/>
    <p:sldId id="263" r:id="rId9"/>
    <p:sldId id="282" r:id="rId10"/>
    <p:sldId id="262" r:id="rId11"/>
    <p:sldId id="284" r:id="rId12"/>
    <p:sldId id="285" r:id="rId13"/>
    <p:sldId id="272" r:id="rId14"/>
    <p:sldId id="273" r:id="rId15"/>
    <p:sldId id="274" r:id="rId16"/>
    <p:sldId id="278" r:id="rId17"/>
    <p:sldId id="275" r:id="rId18"/>
    <p:sldId id="276" r:id="rId19"/>
    <p:sldId id="279" r:id="rId20"/>
    <p:sldId id="280" r:id="rId21"/>
    <p:sldId id="281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hei" initials="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47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1-04T10:45:48.813" idx="1">
    <p:pos x="10" y="10"/>
    <p:text>未記入インドネシア語はどれですか。
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3EF474-5B6B-4D74-AF17-74257D1741A4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DE240-8A75-484C-9C90-E4AAF16F7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43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446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D7C28-D5E2-484D-8EC7-7CAD8C566ED5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2942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D7C28-D5E2-484D-8EC7-7CAD8C566ED5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2774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8976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D7C28-D5E2-484D-8EC7-7CAD8C566ED5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1136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0DE5F-C7B1-4AA1-9E20-33415452BF1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7571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6B43-10FA-4C45-B073-96709D61642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9812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6B43-10FA-4C45-B073-96709D61642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9716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2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0DE5F-C7B1-4AA1-9E20-33415452BF1B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7571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6B43-10FA-4C45-B073-96709D61642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8885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6B43-10FA-4C45-B073-96709D61642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4610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6B43-10FA-4C45-B073-96709D61642E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3073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534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4F446075-F736-4E57-8474-1559D4A5FEA1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4B600B0-4102-4321-84F3-8C7FB8CFD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6075-F736-4E57-8474-1559D4A5FEA1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00B0-4102-4321-84F3-8C7FB8CFD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6075-F736-4E57-8474-1559D4A5FEA1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00B0-4102-4321-84F3-8C7FB8CFD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6075-F736-4E57-8474-1559D4A5FEA1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00B0-4102-4321-84F3-8C7FB8CFD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6075-F736-4E57-8474-1559D4A5FEA1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00B0-4102-4321-84F3-8C7FB8CFD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6075-F736-4E57-8474-1559D4A5FEA1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00B0-4102-4321-84F3-8C7FB8CFD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F446075-F736-4E57-8474-1559D4A5FEA1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4B600B0-4102-4321-84F3-8C7FB8CFDE36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4F446075-F736-4E57-8474-1559D4A5FEA1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B4B600B0-4102-4321-84F3-8C7FB8CFD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6075-F736-4E57-8474-1559D4A5FEA1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00B0-4102-4321-84F3-8C7FB8CFD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6075-F736-4E57-8474-1559D4A5FEA1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00B0-4102-4321-84F3-8C7FB8CFD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6075-F736-4E57-8474-1559D4A5FEA1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600B0-4102-4321-84F3-8C7FB8CFDE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4F446075-F736-4E57-8474-1559D4A5FEA1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4B600B0-4102-4321-84F3-8C7FB8CFDE3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15.MP3"/><Relationship Id="rId13" Type="http://schemas.openxmlformats.org/officeDocument/2006/relationships/image" Target="../media/image7.png"/><Relationship Id="rId3" Type="http://schemas.microsoft.com/office/2007/relationships/media" Target="../media/media13.MP3"/><Relationship Id="rId7" Type="http://schemas.microsoft.com/office/2007/relationships/media" Target="../media/media15.MP3"/><Relationship Id="rId12" Type="http://schemas.openxmlformats.org/officeDocument/2006/relationships/image" Target="../media/image6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audio" Target="../media/media14.MP3"/><Relationship Id="rId11" Type="http://schemas.openxmlformats.org/officeDocument/2006/relationships/image" Target="../media/image17.jpg"/><Relationship Id="rId5" Type="http://schemas.microsoft.com/office/2007/relationships/media" Target="../media/media14.MP3"/><Relationship Id="rId10" Type="http://schemas.openxmlformats.org/officeDocument/2006/relationships/notesSlide" Target="../notesSlides/notesSlide8.xml"/><Relationship Id="rId4" Type="http://schemas.openxmlformats.org/officeDocument/2006/relationships/audio" Target="../media/media13.MP3"/><Relationship Id="rId9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media19.MP3"/><Relationship Id="rId13" Type="http://schemas.openxmlformats.org/officeDocument/2006/relationships/image" Target="../media/image25.jpg"/><Relationship Id="rId18" Type="http://schemas.openxmlformats.org/officeDocument/2006/relationships/image" Target="../media/image30.jpeg"/><Relationship Id="rId3" Type="http://schemas.microsoft.com/office/2007/relationships/media" Target="../media/media17.MP3"/><Relationship Id="rId7" Type="http://schemas.microsoft.com/office/2007/relationships/media" Target="../media/media19.MP3"/><Relationship Id="rId12" Type="http://schemas.openxmlformats.org/officeDocument/2006/relationships/notesSlide" Target="../notesSlides/notesSlide10.xml"/><Relationship Id="rId17" Type="http://schemas.openxmlformats.org/officeDocument/2006/relationships/image" Target="../media/image29.png"/><Relationship Id="rId2" Type="http://schemas.openxmlformats.org/officeDocument/2006/relationships/audio" Target="../media/media16.MP3"/><Relationship Id="rId16" Type="http://schemas.openxmlformats.org/officeDocument/2006/relationships/image" Target="../media/image28.png"/><Relationship Id="rId20" Type="http://schemas.openxmlformats.org/officeDocument/2006/relationships/image" Target="../media/image23.png"/><Relationship Id="rId1" Type="http://schemas.microsoft.com/office/2007/relationships/media" Target="../media/media16.MP3"/><Relationship Id="rId6" Type="http://schemas.openxmlformats.org/officeDocument/2006/relationships/audio" Target="../media/media18.MP3"/><Relationship Id="rId11" Type="http://schemas.openxmlformats.org/officeDocument/2006/relationships/slideLayout" Target="../slideLayouts/slideLayout6.xml"/><Relationship Id="rId5" Type="http://schemas.microsoft.com/office/2007/relationships/media" Target="../media/media18.MP3"/><Relationship Id="rId15" Type="http://schemas.openxmlformats.org/officeDocument/2006/relationships/image" Target="../media/image27.png"/><Relationship Id="rId10" Type="http://schemas.openxmlformats.org/officeDocument/2006/relationships/audio" Target="../media/media20.MP3"/><Relationship Id="rId19" Type="http://schemas.openxmlformats.org/officeDocument/2006/relationships/image" Target="../media/image22.png"/><Relationship Id="rId4" Type="http://schemas.openxmlformats.org/officeDocument/2006/relationships/audio" Target="../media/media17.MP3"/><Relationship Id="rId9" Type="http://schemas.microsoft.com/office/2007/relationships/media" Target="../media/media20.MP3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media24.MP3"/><Relationship Id="rId13" Type="http://schemas.openxmlformats.org/officeDocument/2006/relationships/image" Target="../media/image25.jpg"/><Relationship Id="rId18" Type="http://schemas.openxmlformats.org/officeDocument/2006/relationships/image" Target="../media/image23.png"/><Relationship Id="rId3" Type="http://schemas.microsoft.com/office/2007/relationships/media" Target="../media/media22.MP3"/><Relationship Id="rId7" Type="http://schemas.microsoft.com/office/2007/relationships/media" Target="../media/media24.MP3"/><Relationship Id="rId12" Type="http://schemas.openxmlformats.org/officeDocument/2006/relationships/image" Target="../media/image32.png"/><Relationship Id="rId17" Type="http://schemas.openxmlformats.org/officeDocument/2006/relationships/image" Target="../media/image22.png"/><Relationship Id="rId2" Type="http://schemas.openxmlformats.org/officeDocument/2006/relationships/audio" Target="../media/media21.MP3"/><Relationship Id="rId16" Type="http://schemas.openxmlformats.org/officeDocument/2006/relationships/image" Target="../media/image30.jpeg"/><Relationship Id="rId20" Type="http://schemas.openxmlformats.org/officeDocument/2006/relationships/comments" Target="../comments/comment1.xml"/><Relationship Id="rId1" Type="http://schemas.microsoft.com/office/2007/relationships/media" Target="../media/media21.MP3"/><Relationship Id="rId6" Type="http://schemas.openxmlformats.org/officeDocument/2006/relationships/audio" Target="../media/media23.MP3"/><Relationship Id="rId11" Type="http://schemas.openxmlformats.org/officeDocument/2006/relationships/image" Target="../media/image31.png"/><Relationship Id="rId5" Type="http://schemas.microsoft.com/office/2007/relationships/media" Target="../media/media23.MP3"/><Relationship Id="rId15" Type="http://schemas.openxmlformats.org/officeDocument/2006/relationships/image" Target="../media/image34.gif"/><Relationship Id="rId10" Type="http://schemas.openxmlformats.org/officeDocument/2006/relationships/notesSlide" Target="../notesSlides/notesSlide11.xml"/><Relationship Id="rId19" Type="http://schemas.openxmlformats.org/officeDocument/2006/relationships/image" Target="../media/image35.png"/><Relationship Id="rId4" Type="http://schemas.openxmlformats.org/officeDocument/2006/relationships/audio" Target="../media/media22.MP3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33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media28.MP3"/><Relationship Id="rId13" Type="http://schemas.openxmlformats.org/officeDocument/2006/relationships/image" Target="../media/image23.png"/><Relationship Id="rId3" Type="http://schemas.microsoft.com/office/2007/relationships/media" Target="../media/media26.MP3"/><Relationship Id="rId7" Type="http://schemas.microsoft.com/office/2007/relationships/media" Target="../media/media28.MP3"/><Relationship Id="rId12" Type="http://schemas.openxmlformats.org/officeDocument/2006/relationships/image" Target="../media/image22.png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6" Type="http://schemas.openxmlformats.org/officeDocument/2006/relationships/audio" Target="../media/media27.MP3"/><Relationship Id="rId11" Type="http://schemas.openxmlformats.org/officeDocument/2006/relationships/image" Target="../media/image25.jpg"/><Relationship Id="rId5" Type="http://schemas.microsoft.com/office/2007/relationships/media" Target="../media/media27.MP3"/><Relationship Id="rId10" Type="http://schemas.openxmlformats.org/officeDocument/2006/relationships/notesSlide" Target="../notesSlides/notesSlide12.xml"/><Relationship Id="rId4" Type="http://schemas.openxmlformats.org/officeDocument/2006/relationships/audio" Target="../media/media26.MP3"/><Relationship Id="rId9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30.MP3"/><Relationship Id="rId7" Type="http://schemas.openxmlformats.org/officeDocument/2006/relationships/image" Target="../media/image25.jpg"/><Relationship Id="rId2" Type="http://schemas.openxmlformats.org/officeDocument/2006/relationships/audio" Target="../media/media29.MP3"/><Relationship Id="rId1" Type="http://schemas.microsoft.com/office/2007/relationships/media" Target="../media/media29.MP3"/><Relationship Id="rId6" Type="http://schemas.openxmlformats.org/officeDocument/2006/relationships/notesSlide" Target="../notesSlides/notesSlide13.xml"/><Relationship Id="rId11" Type="http://schemas.openxmlformats.org/officeDocument/2006/relationships/image" Target="../media/image3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6.png"/><Relationship Id="rId4" Type="http://schemas.openxmlformats.org/officeDocument/2006/relationships/audio" Target="../media/media30.MP3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3" Type="http://schemas.microsoft.com/office/2007/relationships/media" Target="../media/media7.MP3"/><Relationship Id="rId18" Type="http://schemas.openxmlformats.org/officeDocument/2006/relationships/audio" Target="../media/media9.MP3"/><Relationship Id="rId26" Type="http://schemas.openxmlformats.org/officeDocument/2006/relationships/image" Target="../media/image11.wmf"/><Relationship Id="rId3" Type="http://schemas.microsoft.com/office/2007/relationships/media" Target="../media/media2.MP3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6.png"/><Relationship Id="rId7" Type="http://schemas.microsoft.com/office/2007/relationships/media" Target="../media/media4.MP3"/><Relationship Id="rId12" Type="http://schemas.openxmlformats.org/officeDocument/2006/relationships/audio" Target="../media/media6.MP3"/><Relationship Id="rId17" Type="http://schemas.microsoft.com/office/2007/relationships/media" Target="../media/media9.MP3"/><Relationship Id="rId25" Type="http://schemas.openxmlformats.org/officeDocument/2006/relationships/image" Target="../media/image10.wmf"/><Relationship Id="rId33" Type="http://schemas.openxmlformats.org/officeDocument/2006/relationships/image" Target="../media/image17.jpg"/><Relationship Id="rId2" Type="http://schemas.openxmlformats.org/officeDocument/2006/relationships/audio" Target="../media/media1.MP3"/><Relationship Id="rId16" Type="http://schemas.openxmlformats.org/officeDocument/2006/relationships/audio" Target="../media/media8.MP3"/><Relationship Id="rId20" Type="http://schemas.openxmlformats.org/officeDocument/2006/relationships/audio" Target="../media/media10.MP3"/><Relationship Id="rId29" Type="http://schemas.openxmlformats.org/officeDocument/2006/relationships/image" Target="../media/image14.png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microsoft.com/office/2007/relationships/media" Target="../media/media6.MP3"/><Relationship Id="rId24" Type="http://schemas.openxmlformats.org/officeDocument/2006/relationships/image" Target="../media/image9.wmf"/><Relationship Id="rId32" Type="http://schemas.openxmlformats.org/officeDocument/2006/relationships/image" Target="../media/image16.png"/><Relationship Id="rId5" Type="http://schemas.microsoft.com/office/2007/relationships/media" Target="../media/media3.MP3"/><Relationship Id="rId15" Type="http://schemas.microsoft.com/office/2007/relationships/media" Target="../media/media8.MP3"/><Relationship Id="rId23" Type="http://schemas.openxmlformats.org/officeDocument/2006/relationships/image" Target="../media/image8.png"/><Relationship Id="rId28" Type="http://schemas.openxmlformats.org/officeDocument/2006/relationships/image" Target="../media/image13.wmf"/><Relationship Id="rId36" Type="http://schemas.openxmlformats.org/officeDocument/2006/relationships/image" Target="../media/image18.jpg"/><Relationship Id="rId10" Type="http://schemas.openxmlformats.org/officeDocument/2006/relationships/audio" Target="../media/media5.MP3"/><Relationship Id="rId19" Type="http://schemas.microsoft.com/office/2007/relationships/media" Target="../media/media10.MP3"/><Relationship Id="rId31" Type="http://schemas.openxmlformats.org/officeDocument/2006/relationships/image" Target="../media/image15.wmf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audio" Target="../media/media7.MP3"/><Relationship Id="rId22" Type="http://schemas.openxmlformats.org/officeDocument/2006/relationships/notesSlide" Target="../notesSlides/notesSlide3.xml"/><Relationship Id="rId27" Type="http://schemas.openxmlformats.org/officeDocument/2006/relationships/image" Target="../media/image12.wmf"/><Relationship Id="rId30" Type="http://schemas.microsoft.com/office/2007/relationships/hdphoto" Target="../media/hdphoto1.wdp"/><Relationship Id="rId35" Type="http://schemas.openxmlformats.org/officeDocument/2006/relationships/image" Target="../media/image7.png"/><Relationship Id="rId8" Type="http://schemas.openxmlformats.org/officeDocument/2006/relationships/audio" Target="../media/media4.MP3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752124"/>
            <a:ext cx="5760639" cy="3341172"/>
          </a:xfrm>
          <a:prstGeom prst="rect">
            <a:avLst/>
          </a:prstGeom>
        </p:spPr>
      </p:pic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54D0-2714-4313-A551-FBBDCAEA17E9}" type="slidenum">
              <a:rPr kumimoji="1" lang="ja-JP" altLang="en-US" smtClean="0"/>
              <a:pPr/>
              <a:t>1</a:t>
            </a:fld>
            <a:endParaRPr kumimoji="1" lang="ja-JP" altLang="en-US" dirty="0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543743" y="484714"/>
            <a:ext cx="8093223" cy="216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altLang="ja-JP" sz="6000" dirty="0">
                <a:solidFill>
                  <a:schemeClr val="bg1"/>
                </a:solidFill>
                <a:latin typeface="+mn-lt"/>
              </a:rPr>
              <a:t>YUME TO SHOURAI</a:t>
            </a:r>
            <a:endParaRPr lang="ja-JP" altLang="en-US" sz="60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12" name="グループ化 11"/>
          <p:cNvGrpSpPr/>
          <p:nvPr/>
        </p:nvGrpSpPr>
        <p:grpSpPr>
          <a:xfrm>
            <a:off x="7437039" y="6292326"/>
            <a:ext cx="1455441" cy="377034"/>
            <a:chOff x="725498" y="3657990"/>
            <a:chExt cx="7330034" cy="1898858"/>
          </a:xfrm>
        </p:grpSpPr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498" y="4653136"/>
              <a:ext cx="5439534" cy="876422"/>
            </a:xfrm>
            <a:prstGeom prst="rect">
              <a:avLst/>
            </a:prstGeom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3657990"/>
              <a:ext cx="1755340" cy="1898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7020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251520" y="2607875"/>
            <a:ext cx="86409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altLang="ja-JP" sz="2800" dirty="0" err="1"/>
              <a:t>Dengarkan</a:t>
            </a:r>
            <a:r>
              <a:rPr lang="en-US" altLang="ja-JP" sz="2800" dirty="0"/>
              <a:t> . </a:t>
            </a:r>
            <a:r>
              <a:rPr lang="en-US" altLang="ja-JP" sz="2800" dirty="0" err="1"/>
              <a:t>Apa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cita-cita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mereka</a:t>
            </a:r>
            <a:r>
              <a:rPr lang="en-US" altLang="ja-JP" sz="2800" dirty="0"/>
              <a:t>? </a:t>
            </a:r>
            <a:endParaRPr lang="ja-JP" altLang="ja-JP" sz="2800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1520" y="1371600"/>
            <a:ext cx="6455312" cy="856286"/>
          </a:xfrm>
        </p:spPr>
        <p:txBody>
          <a:bodyPr>
            <a:normAutofit fontScale="90000"/>
          </a:bodyPr>
          <a:lstStyle/>
          <a:p>
            <a:r>
              <a:rPr lang="ja-JP" altLang="en-US" sz="3500" dirty="0">
                <a:latin typeface="+mj-ea"/>
              </a:rPr>
              <a:t>ききましょう１</a:t>
            </a:r>
            <a:br>
              <a:rPr lang="en-US" altLang="ja-JP" sz="3500" dirty="0">
                <a:latin typeface="+mj-ea"/>
              </a:rPr>
            </a:br>
            <a:r>
              <a:rPr lang="en-US" sz="2000" dirty="0" err="1">
                <a:solidFill>
                  <a:srgbClr val="FF0000"/>
                </a:solidFill>
              </a:rPr>
              <a:t>Catat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ulang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teks</a:t>
            </a:r>
            <a:r>
              <a:rPr lang="en-US" sz="2000" dirty="0">
                <a:solidFill>
                  <a:srgbClr val="FF0000"/>
                </a:solidFill>
              </a:rPr>
              <a:t> yang </a:t>
            </a:r>
            <a:r>
              <a:rPr lang="en-US" sz="2000" dirty="0" err="1">
                <a:solidFill>
                  <a:srgbClr val="FF0000"/>
                </a:solidFill>
              </a:rPr>
              <a:t>terdengar</a:t>
            </a:r>
            <a:r>
              <a:rPr lang="en-US" sz="2000" dirty="0">
                <a:solidFill>
                  <a:srgbClr val="FF0000"/>
                </a:solidFill>
              </a:rPr>
              <a:t> di audio, </a:t>
            </a:r>
            <a:r>
              <a:rPr lang="en-US" sz="2000" dirty="0" err="1">
                <a:solidFill>
                  <a:srgbClr val="FF0000"/>
                </a:solidFill>
              </a:rPr>
              <a:t>kemudian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terjemahkan</a:t>
            </a:r>
            <a:br>
              <a:rPr lang="en-US" sz="3200" dirty="0"/>
            </a:br>
            <a:r>
              <a:rPr lang="ja-JP" altLang="en-US" sz="3500" dirty="0">
                <a:latin typeface="+mj-ea"/>
              </a:rPr>
              <a:t>　</a:t>
            </a:r>
            <a:endParaRPr kumimoji="1" lang="ja-JP" altLang="en-US" sz="3500" dirty="0">
              <a:latin typeface="+mj-ea"/>
            </a:endParaRPr>
          </a:p>
        </p:txBody>
      </p:sp>
      <p:pic>
        <p:nvPicPr>
          <p:cNvPr id="14" name="03050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983" y="4272046"/>
            <a:ext cx="360000" cy="360000"/>
          </a:xfrm>
          <a:prstGeom prst="rect">
            <a:avLst/>
          </a:prstGeom>
        </p:spPr>
      </p:pic>
      <p:pic>
        <p:nvPicPr>
          <p:cNvPr id="15" name="03050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76" y="4272046"/>
            <a:ext cx="360000" cy="360000"/>
          </a:xfrm>
          <a:prstGeom prst="rect">
            <a:avLst/>
          </a:prstGeom>
        </p:spPr>
      </p:pic>
      <p:pic>
        <p:nvPicPr>
          <p:cNvPr id="16" name="030503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01" y="4272046"/>
            <a:ext cx="360000" cy="360000"/>
          </a:xfrm>
          <a:prstGeom prst="rect">
            <a:avLst/>
          </a:prstGeom>
        </p:spPr>
      </p:pic>
      <p:pic>
        <p:nvPicPr>
          <p:cNvPr id="17" name="030504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141" y="4272046"/>
            <a:ext cx="360000" cy="360000"/>
          </a:xfrm>
          <a:prstGeom prst="rect">
            <a:avLst/>
          </a:prstGeom>
        </p:spPr>
      </p:pic>
      <p:grpSp>
        <p:nvGrpSpPr>
          <p:cNvPr id="18" name="グループ化 17"/>
          <p:cNvGrpSpPr/>
          <p:nvPr/>
        </p:nvGrpSpPr>
        <p:grpSpPr>
          <a:xfrm>
            <a:off x="0" y="164102"/>
            <a:ext cx="9119125" cy="435860"/>
            <a:chOff x="0" y="164102"/>
            <a:chExt cx="9119125" cy="435860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5240" y="182533"/>
              <a:ext cx="773885" cy="417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7509" y="164102"/>
              <a:ext cx="4656511" cy="4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4102"/>
              <a:ext cx="4656511" cy="4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角丸四角形 22"/>
          <p:cNvSpPr/>
          <p:nvPr/>
        </p:nvSpPr>
        <p:spPr>
          <a:xfrm>
            <a:off x="2007983" y="4293096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sp>
        <p:nvSpPr>
          <p:cNvPr id="24" name="角丸四角形 23"/>
          <p:cNvSpPr/>
          <p:nvPr/>
        </p:nvSpPr>
        <p:spPr>
          <a:xfrm>
            <a:off x="6336304" y="4275680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25" name="角丸四角形 24"/>
          <p:cNvSpPr/>
          <p:nvPr/>
        </p:nvSpPr>
        <p:spPr>
          <a:xfrm>
            <a:off x="4879501" y="4275680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26" name="角丸四角形 25"/>
          <p:cNvSpPr/>
          <p:nvPr/>
        </p:nvSpPr>
        <p:spPr>
          <a:xfrm>
            <a:off x="3456176" y="4280700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8206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878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819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715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11321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/>
              <a:t>SHOURAI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MASA DEPAN</a:t>
            </a:r>
          </a:p>
        </p:txBody>
      </p:sp>
    </p:spTree>
    <p:extLst>
      <p:ext uri="{BB962C8B-B14F-4D97-AF65-F5344CB8AC3E}">
        <p14:creationId xmlns:p14="http://schemas.microsoft.com/office/powerpoint/2010/main" val="275284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ぶんぽう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109728" lvl="0" indent="0">
              <a:buNone/>
            </a:pPr>
            <a:r>
              <a:rPr lang="id-ID" sz="2000" dirty="0"/>
              <a:t>(Hal yang diinginkan di masa depan) + </a:t>
            </a:r>
            <a:r>
              <a:rPr lang="en-US" sz="2000" dirty="0"/>
              <a:t>o </a:t>
            </a:r>
            <a:r>
              <a:rPr lang="id-ID" sz="2000" dirty="0"/>
              <a:t>+</a:t>
            </a:r>
            <a:r>
              <a:rPr lang="ja-JP" altLang="en-US" sz="2000" dirty="0"/>
              <a:t>（</a:t>
            </a:r>
            <a:r>
              <a:rPr lang="id-ID" sz="2000" dirty="0"/>
              <a:t>Kata Kerja</a:t>
            </a:r>
            <a:r>
              <a:rPr lang="ja-JP" altLang="en-US" sz="2000" dirty="0"/>
              <a:t>）</a:t>
            </a:r>
            <a:r>
              <a:rPr lang="id-ID" sz="2000" dirty="0"/>
              <a:t>+</a:t>
            </a:r>
            <a:r>
              <a:rPr lang="ja-JP" altLang="en-US" sz="2000" dirty="0"/>
              <a:t> </a:t>
            </a:r>
            <a:r>
              <a:rPr lang="en-US" altLang="ja-JP" sz="2000" dirty="0"/>
              <a:t>tai </a:t>
            </a:r>
            <a:r>
              <a:rPr lang="en-US" altLang="ja-JP" sz="2000" dirty="0" err="1"/>
              <a:t>desu</a:t>
            </a:r>
            <a:endParaRPr lang="en-US" altLang="ja-JP" sz="2000" dirty="0"/>
          </a:p>
          <a:p>
            <a:pPr marL="109728" indent="0">
              <a:buNone/>
            </a:pPr>
            <a:r>
              <a:rPr lang="en-US" dirty="0"/>
              <a:t>Q : </a:t>
            </a:r>
            <a:r>
              <a:rPr lang="en-US" dirty="0" err="1"/>
              <a:t>Shourai</a:t>
            </a:r>
            <a:r>
              <a:rPr lang="en-US" dirty="0"/>
              <a:t>  </a:t>
            </a:r>
            <a:r>
              <a:rPr lang="en-US" b="1" dirty="0" err="1"/>
              <a:t>nani</a:t>
            </a:r>
            <a:r>
              <a:rPr lang="en-US" b="1" dirty="0"/>
              <a:t> o </a:t>
            </a:r>
            <a:r>
              <a:rPr lang="en-US" b="1" dirty="0" err="1"/>
              <a:t>shitai</a:t>
            </a:r>
            <a:r>
              <a:rPr lang="en-US" b="1" dirty="0"/>
              <a:t> </a:t>
            </a:r>
            <a:r>
              <a:rPr lang="en-US" dirty="0" err="1"/>
              <a:t>desuka</a:t>
            </a:r>
            <a:r>
              <a:rPr lang="en-US" dirty="0"/>
              <a:t>?</a:t>
            </a:r>
          </a:p>
          <a:p>
            <a:pPr marL="109728" indent="0">
              <a:buNone/>
            </a:pPr>
            <a:r>
              <a:rPr lang="en-US" dirty="0"/>
              <a:t>     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dimasa</a:t>
            </a:r>
            <a:r>
              <a:rPr lang="en-US" dirty="0"/>
              <a:t> </a:t>
            </a:r>
            <a:r>
              <a:rPr lang="en-US" dirty="0" err="1"/>
              <a:t>depan</a:t>
            </a:r>
            <a:r>
              <a:rPr lang="en-US" dirty="0"/>
              <a:t>?</a:t>
            </a:r>
          </a:p>
          <a:p>
            <a:pPr marL="109728" indent="0">
              <a:buNone/>
            </a:pPr>
            <a:r>
              <a:rPr lang="en-US" dirty="0"/>
              <a:t>A : Nihon e </a:t>
            </a:r>
            <a:r>
              <a:rPr lang="en-US" dirty="0" err="1"/>
              <a:t>ikitai</a:t>
            </a:r>
            <a:r>
              <a:rPr lang="en-US" dirty="0"/>
              <a:t> </a:t>
            </a:r>
            <a:r>
              <a:rPr lang="en-US" dirty="0" err="1"/>
              <a:t>desu</a:t>
            </a:r>
            <a:endParaRPr lang="en-US" dirty="0"/>
          </a:p>
          <a:p>
            <a:pPr marL="109728" indent="0">
              <a:buNone/>
            </a:pPr>
            <a:r>
              <a:rPr lang="en-US" dirty="0"/>
              <a:t>     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Pergi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Jepang</a:t>
            </a:r>
            <a:endParaRPr lang="en-US" dirty="0"/>
          </a:p>
          <a:p>
            <a:pPr marL="109728" lvl="0" indent="0">
              <a:buNone/>
            </a:pPr>
            <a:endParaRPr lang="en-US" sz="2400" dirty="0"/>
          </a:p>
          <a:p>
            <a:pPr marL="109728" indent="0">
              <a:buNone/>
            </a:pPr>
            <a:r>
              <a:rPr lang="id-ID" sz="2000" dirty="0"/>
              <a:t>(Pekerjaan yang diinginkan di masa depan)+</a:t>
            </a:r>
            <a:r>
              <a:rPr lang="ja-JP" altLang="en-US" sz="2000" dirty="0"/>
              <a:t> </a:t>
            </a:r>
            <a:r>
              <a:rPr lang="en-US" altLang="ja-JP" sz="2000" dirty="0" err="1"/>
              <a:t>ni</a:t>
            </a:r>
            <a:r>
              <a:rPr lang="en-US" altLang="ja-JP" sz="2000" dirty="0"/>
              <a:t> </a:t>
            </a:r>
            <a:r>
              <a:rPr lang="en-US" altLang="ja-JP" sz="2000" dirty="0" err="1"/>
              <a:t>naritai</a:t>
            </a:r>
            <a:r>
              <a:rPr lang="en-US" altLang="ja-JP" sz="2000" dirty="0"/>
              <a:t> </a:t>
            </a:r>
            <a:r>
              <a:rPr lang="en-US" altLang="ja-JP" sz="2000" dirty="0" err="1"/>
              <a:t>desu</a:t>
            </a:r>
            <a:r>
              <a:rPr lang="ja-JP" altLang="en-US" sz="2000" dirty="0"/>
              <a:t>。</a:t>
            </a:r>
            <a:endParaRPr lang="en-US" altLang="ja-JP" sz="2000" dirty="0"/>
          </a:p>
          <a:p>
            <a:pPr marL="109728" indent="0">
              <a:buNone/>
            </a:pPr>
            <a:r>
              <a:rPr lang="en-US" dirty="0"/>
              <a:t>Q : </a:t>
            </a:r>
            <a:r>
              <a:rPr lang="en-US" dirty="0" err="1"/>
              <a:t>Shourai</a:t>
            </a:r>
            <a:r>
              <a:rPr lang="en-US" dirty="0"/>
              <a:t> </a:t>
            </a:r>
            <a:r>
              <a:rPr lang="en-US" b="1" dirty="0" err="1"/>
              <a:t>nani</a:t>
            </a:r>
            <a:r>
              <a:rPr lang="en-US" b="1" dirty="0"/>
              <a:t> </a:t>
            </a:r>
            <a:r>
              <a:rPr lang="en-US" b="1" dirty="0" err="1"/>
              <a:t>ni</a:t>
            </a:r>
            <a:r>
              <a:rPr lang="en-US" b="1" dirty="0"/>
              <a:t> </a:t>
            </a:r>
            <a:r>
              <a:rPr lang="en-US" b="1" dirty="0" err="1"/>
              <a:t>naritai</a:t>
            </a:r>
            <a:r>
              <a:rPr lang="en-US" b="1" dirty="0"/>
              <a:t> </a:t>
            </a:r>
            <a:r>
              <a:rPr lang="en-US" dirty="0" err="1"/>
              <a:t>desuka</a:t>
            </a:r>
            <a:r>
              <a:rPr lang="en-US" dirty="0"/>
              <a:t>?</a:t>
            </a:r>
          </a:p>
          <a:p>
            <a:pPr marL="109728" indent="0">
              <a:buNone/>
            </a:pPr>
            <a:r>
              <a:rPr lang="en-US" dirty="0"/>
              <a:t>      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dimasa</a:t>
            </a:r>
            <a:r>
              <a:rPr lang="en-US" dirty="0"/>
              <a:t> </a:t>
            </a:r>
            <a:r>
              <a:rPr lang="en-US" dirty="0" err="1"/>
              <a:t>depan</a:t>
            </a:r>
            <a:r>
              <a:rPr lang="en-US" dirty="0"/>
              <a:t>?</a:t>
            </a:r>
          </a:p>
          <a:p>
            <a:pPr marL="109728" indent="0">
              <a:buNone/>
            </a:pPr>
            <a:r>
              <a:rPr lang="en-US" dirty="0"/>
              <a:t>Q : </a:t>
            </a:r>
            <a:r>
              <a:rPr lang="en-US" dirty="0" err="1"/>
              <a:t>Kyoushi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naritai</a:t>
            </a:r>
            <a:r>
              <a:rPr lang="en-US" dirty="0"/>
              <a:t> </a:t>
            </a:r>
            <a:r>
              <a:rPr lang="en-US" dirty="0" err="1"/>
              <a:t>desu</a:t>
            </a:r>
            <a:endParaRPr lang="en-US" dirty="0"/>
          </a:p>
          <a:p>
            <a:pPr marL="109728" indent="0">
              <a:buNone/>
            </a:pPr>
            <a:r>
              <a:rPr lang="en-US" dirty="0"/>
              <a:t>      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Dosen</a:t>
            </a:r>
            <a:endParaRPr lang="en-US" dirty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r>
              <a:rPr lang="en-US" dirty="0"/>
              <a:t>*</a:t>
            </a:r>
            <a:r>
              <a:rPr lang="en-US" dirty="0" err="1"/>
              <a:t>perhatikan</a:t>
            </a:r>
            <a:r>
              <a:rPr lang="en-US" dirty="0"/>
              <a:t> </a:t>
            </a:r>
            <a:r>
              <a:rPr lang="en-US" dirty="0" err="1"/>
              <a:t>perbedaan</a:t>
            </a:r>
            <a:r>
              <a:rPr lang="en-US" dirty="0"/>
              <a:t> </a:t>
            </a:r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nani</a:t>
            </a:r>
            <a:r>
              <a:rPr lang="en-US" dirty="0"/>
              <a:t> o </a:t>
            </a:r>
            <a:r>
              <a:rPr lang="en-US" dirty="0" err="1"/>
              <a:t>shitai</a:t>
            </a:r>
            <a:r>
              <a:rPr lang="en-US" dirty="0"/>
              <a:t> </a:t>
            </a:r>
            <a:r>
              <a:rPr lang="en-US" dirty="0" err="1"/>
              <a:t>desuka</a:t>
            </a:r>
            <a:r>
              <a:rPr lang="en-US" dirty="0"/>
              <a:t> 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nani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naritai</a:t>
            </a:r>
            <a:r>
              <a:rPr lang="en-US" dirty="0"/>
              <a:t> </a:t>
            </a:r>
            <a:r>
              <a:rPr lang="en-US" dirty="0" err="1"/>
              <a:t>desuka</a:t>
            </a:r>
            <a:r>
              <a:rPr lang="en-US" dirty="0"/>
              <a:t>?</a:t>
            </a:r>
          </a:p>
          <a:p>
            <a:pPr marL="109728" lv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635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7FE9EA2-1552-4145-BF14-31D48E573C2D}"/>
              </a:ext>
            </a:extLst>
          </p:cNvPr>
          <p:cNvGrpSpPr/>
          <p:nvPr/>
        </p:nvGrpSpPr>
        <p:grpSpPr>
          <a:xfrm>
            <a:off x="0" y="191314"/>
            <a:ext cx="9139328" cy="409744"/>
            <a:chOff x="0" y="191314"/>
            <a:chExt cx="9139328" cy="40974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36B3B5-8EE6-4520-8C25-DB40A618C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96918" y="191314"/>
              <a:ext cx="842410" cy="40974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AC0BA9-5FE0-4296-AF77-E46D5DA9F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8756" y="267186"/>
              <a:ext cx="4438424" cy="19726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940120-36A2-4CF9-9CFB-91DAC1210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67186"/>
              <a:ext cx="4438424" cy="197264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2626" y="186566"/>
            <a:ext cx="8424936" cy="1800000"/>
          </a:xfrm>
        </p:spPr>
        <p:txBody>
          <a:bodyPr>
            <a:normAutofit/>
          </a:bodyPr>
          <a:lstStyle/>
          <a:p>
            <a:r>
              <a:rPr lang="en-US" altLang="ja-JP" sz="3500" b="1" dirty="0" err="1">
                <a:solidFill>
                  <a:srgbClr val="5D5B88"/>
                </a:solidFill>
                <a:latin typeface="Calibri 本文"/>
              </a:rPr>
              <a:t>Struktur</a:t>
            </a:r>
            <a:r>
              <a:rPr lang="en-US" altLang="ja-JP" sz="3500" b="1" dirty="0">
                <a:solidFill>
                  <a:srgbClr val="5D5B88"/>
                </a:solidFill>
                <a:latin typeface="Calibri 本文"/>
              </a:rPr>
              <a:t> </a:t>
            </a:r>
            <a:r>
              <a:rPr lang="id-ID" altLang="ja-JP" sz="3500" b="1" dirty="0">
                <a:solidFill>
                  <a:srgbClr val="5D5B88"/>
                </a:solidFill>
                <a:latin typeface="Calibri 本文"/>
              </a:rPr>
              <a:t>: </a:t>
            </a:r>
            <a:r>
              <a:rPr lang="en-US" altLang="ja-JP" sz="3500" b="1" dirty="0" err="1">
                <a:solidFill>
                  <a:srgbClr val="5D5B88"/>
                </a:solidFill>
                <a:latin typeface="Calibri 本文"/>
              </a:rPr>
              <a:t>Ungkapan</a:t>
            </a:r>
            <a:r>
              <a:rPr lang="en-US" altLang="ja-JP" sz="3500" b="1" dirty="0">
                <a:solidFill>
                  <a:srgbClr val="5D5B88"/>
                </a:solidFill>
                <a:latin typeface="Calibri 本文"/>
              </a:rPr>
              <a:t> </a:t>
            </a:r>
            <a:r>
              <a:rPr lang="en-US" altLang="ja-JP" sz="3500" b="1" dirty="0" err="1">
                <a:solidFill>
                  <a:srgbClr val="5D5B88"/>
                </a:solidFill>
                <a:latin typeface="Calibri 本文"/>
              </a:rPr>
              <a:t>Keinginan</a:t>
            </a:r>
            <a:endParaRPr lang="ja-JP" altLang="ja-JP" sz="3500" b="1" dirty="0">
              <a:solidFill>
                <a:srgbClr val="5D5B88"/>
              </a:solidFill>
              <a:latin typeface="Calibri 本文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6566"/>
            <a:ext cx="8108058" cy="354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1768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4080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103464"/>
            <a:ext cx="432000" cy="432000"/>
          </a:xfrm>
          <a:prstGeom prst="rect">
            <a:avLst/>
          </a:prstGeom>
        </p:spPr>
      </p:pic>
      <p:pic>
        <p:nvPicPr>
          <p:cNvPr id="6" name="24080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47" y="1112917"/>
            <a:ext cx="432000" cy="432000"/>
          </a:xfrm>
          <a:prstGeom prst="rect">
            <a:avLst/>
          </a:prstGeom>
        </p:spPr>
      </p:pic>
      <p:pic>
        <p:nvPicPr>
          <p:cNvPr id="8" name="24080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160" y="3976766"/>
            <a:ext cx="432000" cy="432000"/>
          </a:xfrm>
          <a:prstGeom prst="rect">
            <a:avLst/>
          </a:prstGeom>
        </p:spPr>
      </p:pic>
      <p:pic>
        <p:nvPicPr>
          <p:cNvPr id="9" name="240804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956806"/>
            <a:ext cx="432000" cy="432000"/>
          </a:xfrm>
          <a:prstGeom prst="rect">
            <a:avLst/>
          </a:prstGeom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057" y="1540841"/>
            <a:ext cx="1925037" cy="240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966" y="1537262"/>
            <a:ext cx="1925037" cy="241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108" y="4401711"/>
            <a:ext cx="1946506" cy="241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003" y="4394712"/>
            <a:ext cx="1960819" cy="2383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528471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sp>
        <p:nvSpPr>
          <p:cNvPr id="17" name="角丸四角形 16"/>
          <p:cNvSpPr/>
          <p:nvPr/>
        </p:nvSpPr>
        <p:spPr>
          <a:xfrm>
            <a:off x="2123728" y="4007510"/>
            <a:ext cx="576064" cy="3380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78" name="正方形/長方形 77"/>
          <p:cNvSpPr/>
          <p:nvPr/>
        </p:nvSpPr>
        <p:spPr>
          <a:xfrm>
            <a:off x="5150394" y="2467738"/>
            <a:ext cx="3187200" cy="1498545"/>
          </a:xfrm>
          <a:prstGeom prst="rect">
            <a:avLst/>
          </a:prstGeom>
          <a:ln w="19050">
            <a:solidFill>
              <a:srgbClr val="5D5B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ja-JP" dirty="0">
                <a:solidFill>
                  <a:schemeClr val="tx1"/>
                </a:solidFill>
              </a:rPr>
              <a:t>インドネシアだいがくで</a:t>
            </a:r>
          </a:p>
          <a:p>
            <a:pPr algn="ctr"/>
            <a:r>
              <a:rPr lang="en-US" altLang="ja-JP" i="1" dirty="0">
                <a:solidFill>
                  <a:schemeClr val="tx1"/>
                </a:solidFill>
              </a:rPr>
              <a:t>Indonesia</a:t>
            </a:r>
            <a:r>
              <a:rPr lang="en-US" altLang="ja-JP" dirty="0">
                <a:solidFill>
                  <a:schemeClr val="tx1"/>
                </a:solidFill>
              </a:rPr>
              <a:t>-</a:t>
            </a:r>
            <a:r>
              <a:rPr lang="en-US" altLang="ja-JP" dirty="0" err="1">
                <a:solidFill>
                  <a:schemeClr val="tx1"/>
                </a:solidFill>
              </a:rPr>
              <a:t>daigaku</a:t>
            </a:r>
            <a:r>
              <a:rPr lang="en-US" altLang="ja-JP" dirty="0">
                <a:solidFill>
                  <a:schemeClr val="tx1"/>
                </a:solidFill>
              </a:rPr>
              <a:t> de</a:t>
            </a:r>
          </a:p>
          <a:p>
            <a:pPr algn="ctr"/>
            <a:r>
              <a:rPr lang="ja-JP" altLang="ja-JP" dirty="0" err="1">
                <a:solidFill>
                  <a:prstClr val="black"/>
                </a:solidFill>
              </a:rPr>
              <a:t>べん</a:t>
            </a:r>
            <a:r>
              <a:rPr lang="ja-JP" altLang="ja-JP" dirty="0">
                <a:solidFill>
                  <a:prstClr val="black"/>
                </a:solidFill>
              </a:rPr>
              <a:t>きょうします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benkyou-shimasu</a:t>
            </a:r>
            <a:endParaRPr lang="ja-JP" altLang="ja-JP" dirty="0">
              <a:solidFill>
                <a:schemeClr val="tx1"/>
              </a:solidFill>
            </a:endParaRPr>
          </a:p>
        </p:txBody>
      </p:sp>
      <p:sp>
        <p:nvSpPr>
          <p:cNvPr id="29" name="角丸四角形 28"/>
          <p:cNvSpPr/>
          <p:nvPr/>
        </p:nvSpPr>
        <p:spPr>
          <a:xfrm>
            <a:off x="6444208" y="4001359"/>
            <a:ext cx="576064" cy="3380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15" name="角丸四角形 14"/>
          <p:cNvSpPr/>
          <p:nvPr/>
        </p:nvSpPr>
        <p:spPr>
          <a:xfrm>
            <a:off x="2123728" y="1138540"/>
            <a:ext cx="576064" cy="3380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sp>
        <p:nvSpPr>
          <p:cNvPr id="16" name="角丸四角形 15"/>
          <p:cNvSpPr/>
          <p:nvPr/>
        </p:nvSpPr>
        <p:spPr>
          <a:xfrm>
            <a:off x="6444208" y="1141459"/>
            <a:ext cx="576064" cy="3380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2</a:t>
            </a:r>
            <a:endParaRPr kumimoji="1" lang="ja-JP" altLang="en-US" sz="2400" dirty="0"/>
          </a:p>
        </p:txBody>
      </p:sp>
      <p:sp>
        <p:nvSpPr>
          <p:cNvPr id="111" name="正方形/長方形 110"/>
          <p:cNvSpPr/>
          <p:nvPr/>
        </p:nvSpPr>
        <p:spPr>
          <a:xfrm>
            <a:off x="130496" y="5974576"/>
            <a:ext cx="4536504" cy="838800"/>
          </a:xfrm>
          <a:prstGeom prst="rect">
            <a:avLst/>
          </a:prstGeom>
          <a:ln w="19050">
            <a:solidFill>
              <a:srgbClr val="5D5B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ja-JP" dirty="0">
                <a:solidFill>
                  <a:schemeClr val="tx1"/>
                </a:solidFill>
              </a:rPr>
              <a:t>くるまの　かいしゃで　はたらきます</a:t>
            </a:r>
          </a:p>
          <a:p>
            <a:pPr algn="ctr"/>
            <a:r>
              <a:rPr lang="en-US" altLang="ja-JP" dirty="0" err="1">
                <a:solidFill>
                  <a:schemeClr val="tx1"/>
                </a:solidFill>
              </a:rPr>
              <a:t>kuruma</a:t>
            </a:r>
            <a:r>
              <a:rPr lang="en-US" altLang="ja-JP" dirty="0">
                <a:solidFill>
                  <a:schemeClr val="tx1"/>
                </a:solidFill>
              </a:rPr>
              <a:t> no </a:t>
            </a:r>
            <a:r>
              <a:rPr lang="en-US" altLang="ja-JP" dirty="0" err="1">
                <a:solidFill>
                  <a:schemeClr val="tx1"/>
                </a:solidFill>
              </a:rPr>
              <a:t>kaisha</a:t>
            </a:r>
            <a:r>
              <a:rPr lang="en-US" altLang="ja-JP" dirty="0">
                <a:solidFill>
                  <a:schemeClr val="tx1"/>
                </a:solidFill>
              </a:rPr>
              <a:t> de </a:t>
            </a:r>
            <a:r>
              <a:rPr lang="en-US" altLang="ja-JP" dirty="0" err="1">
                <a:solidFill>
                  <a:schemeClr val="tx1"/>
                </a:solidFill>
              </a:rPr>
              <a:t>hatarakimasu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2" name="正方形/長方形 111"/>
          <p:cNvSpPr/>
          <p:nvPr/>
        </p:nvSpPr>
        <p:spPr>
          <a:xfrm>
            <a:off x="5268330" y="5974576"/>
            <a:ext cx="2952328" cy="838800"/>
          </a:xfrm>
          <a:prstGeom prst="rect">
            <a:avLst/>
          </a:prstGeom>
          <a:ln w="19050">
            <a:solidFill>
              <a:srgbClr val="5D5B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ja-JP" dirty="0">
                <a:solidFill>
                  <a:schemeClr val="tx1"/>
                </a:solidFill>
              </a:rPr>
              <a:t>つうやくに　なります</a:t>
            </a:r>
          </a:p>
          <a:p>
            <a:pPr algn="ctr"/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tsuuyaku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ni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narimasu</a:t>
            </a:r>
            <a:endParaRPr lang="ja-JP" altLang="ja-JP" dirty="0">
              <a:solidFill>
                <a:schemeClr val="tx1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05371" y="3112681"/>
            <a:ext cx="3398956" cy="840335"/>
          </a:xfrm>
          <a:prstGeom prst="rect">
            <a:avLst/>
          </a:prstGeom>
          <a:ln w="19050">
            <a:solidFill>
              <a:srgbClr val="5D5B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ja-JP" dirty="0">
                <a:solidFill>
                  <a:schemeClr val="tx1"/>
                </a:solidFill>
              </a:rPr>
              <a:t>にほんに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ja-JP" altLang="ja-JP" dirty="0">
                <a:solidFill>
                  <a:schemeClr val="tx1"/>
                </a:solidFill>
              </a:rPr>
              <a:t>りゅうがくします</a:t>
            </a:r>
          </a:p>
          <a:p>
            <a:pPr algn="ctr"/>
            <a:r>
              <a:rPr lang="en-US" altLang="ja-JP" dirty="0" err="1">
                <a:solidFill>
                  <a:schemeClr val="tx1"/>
                </a:solidFill>
              </a:rPr>
              <a:t>nihon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ni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ryuugaku-shimasu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4" name="240800a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78" y="842917"/>
            <a:ext cx="507959" cy="48600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CF4D7F24-4DEF-4B4F-9855-3C8A9502BBD4}"/>
              </a:ext>
            </a:extLst>
          </p:cNvPr>
          <p:cNvGrpSpPr/>
          <p:nvPr/>
        </p:nvGrpSpPr>
        <p:grpSpPr>
          <a:xfrm>
            <a:off x="0" y="191314"/>
            <a:ext cx="9139328" cy="409744"/>
            <a:chOff x="0" y="191314"/>
            <a:chExt cx="9139328" cy="409744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9899B7B3-74DC-4201-B053-AD0948288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296918" y="191314"/>
              <a:ext cx="842410" cy="40974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32432CC-9209-4279-B752-99E36C8D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878756" y="267186"/>
              <a:ext cx="4438424" cy="19726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2922112-9AA6-4426-A848-0D7A312D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0" y="267186"/>
              <a:ext cx="4438424" cy="197264"/>
            </a:xfrm>
            <a:prstGeom prst="rect">
              <a:avLst/>
            </a:prstGeom>
          </p:spPr>
        </p:pic>
      </p:grpSp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158953" y="214357"/>
            <a:ext cx="7886700" cy="1080000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きいて　いいましょう　</a:t>
            </a:r>
            <a:r>
              <a:rPr lang="en-US" altLang="ja-JP" sz="2400" dirty="0">
                <a:latin typeface="+mj-ea"/>
              </a:rPr>
              <a:t>2</a:t>
            </a:r>
            <a:r>
              <a:rPr lang="ja-JP" altLang="en-US" sz="2400" dirty="0">
                <a:latin typeface="+mj-ea"/>
              </a:rPr>
              <a:t>①</a:t>
            </a:r>
            <a:r>
              <a:rPr lang="ja-JP" altLang="en-US" sz="2400" dirty="0"/>
              <a:t>　</a:t>
            </a:r>
            <a:br>
              <a:rPr lang="en-US" altLang="ja-JP" sz="2400" dirty="0"/>
            </a:br>
            <a:r>
              <a:rPr lang="en-US" altLang="ja-JP" sz="2400" dirty="0" err="1">
                <a:solidFill>
                  <a:srgbClr val="FF0000"/>
                </a:solidFill>
              </a:rPr>
              <a:t>terjemahkan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49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78" grpId="0" animBg="1"/>
      <p:bldP spid="111" grpId="0" animBg="1"/>
      <p:bldP spid="112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653" y="1554934"/>
            <a:ext cx="1946506" cy="2397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613" y="4385118"/>
            <a:ext cx="1975132" cy="240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24080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097306"/>
            <a:ext cx="432000" cy="432000"/>
          </a:xfrm>
          <a:prstGeom prst="rect">
            <a:avLst/>
          </a:prstGeom>
        </p:spPr>
      </p:pic>
      <p:pic>
        <p:nvPicPr>
          <p:cNvPr id="8" name="24080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345" y="1101436"/>
            <a:ext cx="432000" cy="432000"/>
          </a:xfrm>
          <a:prstGeom prst="rect">
            <a:avLst/>
          </a:prstGeom>
        </p:spPr>
      </p:pic>
      <p:pic>
        <p:nvPicPr>
          <p:cNvPr id="9" name="240807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933056"/>
            <a:ext cx="432000" cy="432000"/>
          </a:xfrm>
          <a:prstGeom prst="rect">
            <a:avLst/>
          </a:prstGeom>
        </p:spPr>
      </p:pic>
      <p:grpSp>
        <p:nvGrpSpPr>
          <p:cNvPr id="27" name="グループ化 26"/>
          <p:cNvGrpSpPr/>
          <p:nvPr/>
        </p:nvGrpSpPr>
        <p:grpSpPr>
          <a:xfrm>
            <a:off x="1487531" y="1629447"/>
            <a:ext cx="1838353" cy="2412000"/>
            <a:chOff x="0" y="0"/>
            <a:chExt cx="981782" cy="1002426"/>
          </a:xfrm>
        </p:grpSpPr>
        <p:pic>
          <p:nvPicPr>
            <p:cNvPr id="30" name="図 2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902" y="0"/>
              <a:ext cx="817880" cy="748030"/>
            </a:xfrm>
            <a:prstGeom prst="rect">
              <a:avLst/>
            </a:prstGeom>
          </p:spPr>
        </p:pic>
        <p:pic>
          <p:nvPicPr>
            <p:cNvPr id="31" name="図 30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54"/>
            <a:stretch/>
          </p:blipFill>
          <p:spPr bwMode="auto">
            <a:xfrm flipH="1">
              <a:off x="0" y="215661"/>
              <a:ext cx="497205" cy="78676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528471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192839" y="3229489"/>
            <a:ext cx="2431182" cy="720000"/>
          </a:xfrm>
          <a:prstGeom prst="rect">
            <a:avLst/>
          </a:prstGeom>
          <a:ln w="19050">
            <a:solidFill>
              <a:srgbClr val="5D5B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ja-JP" sz="2400" dirty="0">
                <a:solidFill>
                  <a:schemeClr val="tx1"/>
                </a:solidFill>
              </a:rPr>
              <a:t>う</a:t>
            </a:r>
            <a:r>
              <a:rPr lang="ja-JP" altLang="ja-JP" dirty="0">
                <a:solidFill>
                  <a:schemeClr val="tx1"/>
                </a:solidFill>
              </a:rPr>
              <a:t>ちを　かいます</a:t>
            </a:r>
          </a:p>
          <a:p>
            <a:pPr algn="ctr"/>
            <a:r>
              <a:rPr lang="en-US" altLang="ja-JP" dirty="0" err="1">
                <a:solidFill>
                  <a:schemeClr val="tx1"/>
                </a:solidFill>
              </a:rPr>
              <a:t>uchi</a:t>
            </a:r>
            <a:r>
              <a:rPr lang="en-US" altLang="ja-JP" dirty="0">
                <a:solidFill>
                  <a:schemeClr val="tx1"/>
                </a:solidFill>
              </a:rPr>
              <a:t> o </a:t>
            </a:r>
            <a:r>
              <a:rPr lang="en-US" altLang="ja-JP" dirty="0" err="1">
                <a:solidFill>
                  <a:schemeClr val="tx1"/>
                </a:solidFill>
              </a:rPr>
              <a:t>kaimasu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2123728" y="4009319"/>
            <a:ext cx="576064" cy="3380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7</a:t>
            </a:r>
            <a:endParaRPr kumimoji="1" lang="ja-JP" altLang="en-US" sz="2400" dirty="0"/>
          </a:p>
        </p:txBody>
      </p:sp>
      <p:sp>
        <p:nvSpPr>
          <p:cNvPr id="78" name="正方形/長方形 77"/>
          <p:cNvSpPr/>
          <p:nvPr/>
        </p:nvSpPr>
        <p:spPr>
          <a:xfrm>
            <a:off x="5148064" y="3235968"/>
            <a:ext cx="3208688" cy="720000"/>
          </a:xfrm>
          <a:prstGeom prst="rect">
            <a:avLst/>
          </a:prstGeom>
          <a:ln w="19050">
            <a:solidFill>
              <a:srgbClr val="5D5B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ja-JP" dirty="0">
                <a:solidFill>
                  <a:schemeClr val="tx1"/>
                </a:solidFill>
              </a:rPr>
              <a:t>かいしゃを　つくります</a:t>
            </a:r>
            <a:r>
              <a:rPr lang="en-US" altLang="ja-JP" dirty="0">
                <a:solidFill>
                  <a:schemeClr val="tx1"/>
                </a:solidFill>
              </a:rPr>
              <a:t>   </a:t>
            </a:r>
            <a:r>
              <a:rPr lang="en-US" altLang="ja-JP" dirty="0" err="1">
                <a:solidFill>
                  <a:schemeClr val="tx1"/>
                </a:solidFill>
              </a:rPr>
              <a:t>kaisha</a:t>
            </a:r>
            <a:r>
              <a:rPr lang="en-US" altLang="ja-JP" dirty="0">
                <a:solidFill>
                  <a:schemeClr val="tx1"/>
                </a:solidFill>
              </a:rPr>
              <a:t> o </a:t>
            </a:r>
            <a:r>
              <a:rPr lang="en-US" altLang="ja-JP" dirty="0" err="1">
                <a:solidFill>
                  <a:schemeClr val="tx1"/>
                </a:solidFill>
              </a:rPr>
              <a:t>tsukurimasu</a:t>
            </a:r>
            <a:endParaRPr lang="ja-JP" altLang="ja-JP" dirty="0">
              <a:solidFill>
                <a:schemeClr val="tx1"/>
              </a:solidFill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2123728" y="1137377"/>
            <a:ext cx="576064" cy="3380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5</a:t>
            </a:r>
            <a:endParaRPr kumimoji="1" lang="ja-JP" altLang="en-US" sz="2400" dirty="0"/>
          </a:p>
        </p:txBody>
      </p:sp>
      <p:sp>
        <p:nvSpPr>
          <p:cNvPr id="16" name="角丸四角形 15"/>
          <p:cNvSpPr/>
          <p:nvPr/>
        </p:nvSpPr>
        <p:spPr>
          <a:xfrm>
            <a:off x="6440531" y="1144257"/>
            <a:ext cx="576064" cy="3380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6</a:t>
            </a:r>
            <a:endParaRPr kumimoji="1" lang="ja-JP" altLang="en-US" sz="2400" dirty="0"/>
          </a:p>
        </p:txBody>
      </p:sp>
      <p:sp>
        <p:nvSpPr>
          <p:cNvPr id="111" name="正方形/長方形 110"/>
          <p:cNvSpPr/>
          <p:nvPr/>
        </p:nvSpPr>
        <p:spPr>
          <a:xfrm>
            <a:off x="372033" y="6021288"/>
            <a:ext cx="4072284" cy="720000"/>
          </a:xfrm>
          <a:prstGeom prst="rect">
            <a:avLst/>
          </a:prstGeom>
          <a:ln w="19050">
            <a:solidFill>
              <a:srgbClr val="5D5B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25</a:t>
            </a:r>
            <a:r>
              <a:rPr lang="ja-JP" altLang="ja-JP" dirty="0">
                <a:solidFill>
                  <a:schemeClr val="tx1"/>
                </a:solidFill>
              </a:rPr>
              <a:t>さいごろ　けっこんします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en-US" altLang="ja-JP" dirty="0" err="1">
                <a:solidFill>
                  <a:schemeClr val="tx1"/>
                </a:solidFill>
              </a:rPr>
              <a:t>ni</a:t>
            </a:r>
            <a:r>
              <a:rPr lang="en-US" altLang="ja-JP" dirty="0">
                <a:solidFill>
                  <a:schemeClr val="tx1"/>
                </a:solidFill>
              </a:rPr>
              <a:t>-</a:t>
            </a:r>
            <a:r>
              <a:rPr lang="en-US" altLang="ja-JP" dirty="0" err="1">
                <a:solidFill>
                  <a:schemeClr val="tx1"/>
                </a:solidFill>
              </a:rPr>
              <a:t>juu</a:t>
            </a:r>
            <a:r>
              <a:rPr lang="en-US" altLang="ja-JP" dirty="0">
                <a:solidFill>
                  <a:schemeClr val="tx1"/>
                </a:solidFill>
              </a:rPr>
              <a:t>-go-</a:t>
            </a:r>
            <a:r>
              <a:rPr lang="en-US" altLang="ja-JP" dirty="0" err="1">
                <a:solidFill>
                  <a:schemeClr val="tx1"/>
                </a:solidFill>
              </a:rPr>
              <a:t>sai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goro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kekkon-shimasu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5" name="240800b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780" y="718928"/>
            <a:ext cx="504276" cy="486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DF3C735-A573-44FB-86DB-8C50B073F4D6}"/>
              </a:ext>
            </a:extLst>
          </p:cNvPr>
          <p:cNvGrpSpPr/>
          <p:nvPr/>
        </p:nvGrpSpPr>
        <p:grpSpPr>
          <a:xfrm>
            <a:off x="0" y="191314"/>
            <a:ext cx="9139328" cy="409744"/>
            <a:chOff x="0" y="191314"/>
            <a:chExt cx="9139328" cy="40974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5F5DBF4-AD5E-40C0-9DEB-8010B9367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96918" y="191314"/>
              <a:ext cx="842410" cy="40974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40EABF3-F89E-4681-A4EE-AB0F6FDE7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878756" y="267186"/>
              <a:ext cx="4438424" cy="19726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8DF17A6-8300-4286-86EB-8E0DD84EF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0" y="267186"/>
              <a:ext cx="4438424" cy="197264"/>
            </a:xfrm>
            <a:prstGeom prst="rect">
              <a:avLst/>
            </a:prstGeom>
          </p:spPr>
        </p:pic>
      </p:grpSp>
      <p:sp>
        <p:nvSpPr>
          <p:cNvPr id="34" name="テキスト ボックス 33"/>
          <p:cNvSpPr txBox="1"/>
          <p:nvPr/>
        </p:nvSpPr>
        <p:spPr>
          <a:xfrm>
            <a:off x="4007632" y="5231930"/>
            <a:ext cx="2592467" cy="306467"/>
          </a:xfrm>
          <a:prstGeom prst="wedgeRoundRectCallout">
            <a:avLst>
              <a:gd name="adj1" fmla="val 7844"/>
              <a:gd name="adj2" fmla="val 69898"/>
              <a:gd name="adj3" fmla="val 16667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ja-JP" sz="1200" dirty="0"/>
              <a:t>＊しょうらい</a:t>
            </a:r>
            <a:r>
              <a:rPr lang="ja-JP" altLang="en-US" sz="1200" dirty="0"/>
              <a:t>　</a:t>
            </a:r>
            <a:r>
              <a:rPr lang="en-US" altLang="ja-JP" sz="1200" dirty="0"/>
              <a:t>(</a:t>
            </a:r>
            <a:r>
              <a:rPr lang="en-US" altLang="ja-JP" sz="1200" dirty="0" err="1"/>
              <a:t>shourai</a:t>
            </a:r>
            <a:r>
              <a:rPr lang="en-US" altLang="ja-JP" sz="1200" dirty="0"/>
              <a:t>)</a:t>
            </a:r>
            <a:r>
              <a:rPr lang="ja-JP" altLang="en-US" sz="1200" dirty="0"/>
              <a:t>　</a:t>
            </a:r>
            <a:r>
              <a:rPr lang="en-US" altLang="ja-JP" sz="1200" dirty="0"/>
              <a:t>masa </a:t>
            </a:r>
            <a:r>
              <a:rPr lang="en-US" altLang="ja-JP" sz="1200" dirty="0" err="1"/>
              <a:t>depan</a:t>
            </a:r>
            <a:r>
              <a:rPr lang="en-US" altLang="ja-JP" sz="1200" dirty="0"/>
              <a:t> </a:t>
            </a:r>
            <a:r>
              <a:rPr lang="ja-JP" altLang="en-US" sz="1200" dirty="0"/>
              <a:t>　</a:t>
            </a:r>
            <a:endParaRPr lang="ja-JP" altLang="ja-JP" sz="1200" dirty="0"/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167637" y="248773"/>
            <a:ext cx="7886700" cy="956156"/>
          </a:xfrm>
        </p:spPr>
        <p:txBody>
          <a:bodyPr>
            <a:normAutofit fontScale="90000"/>
          </a:bodyPr>
          <a:lstStyle/>
          <a:p>
            <a:r>
              <a:rPr lang="ja-JP" altLang="en-US" sz="2700" dirty="0"/>
              <a:t>きいて　いいましょう　</a:t>
            </a:r>
            <a:r>
              <a:rPr lang="en-US" altLang="ja-JP" sz="2700" dirty="0">
                <a:latin typeface="+mj-ea"/>
              </a:rPr>
              <a:t>3</a:t>
            </a:r>
            <a:r>
              <a:rPr lang="ja-JP" altLang="en-US" sz="2700" dirty="0">
                <a:latin typeface="+mj-ea"/>
              </a:rPr>
              <a:t>②</a:t>
            </a:r>
            <a:br>
              <a:rPr lang="en-US" altLang="ja-JP" sz="2700" dirty="0">
                <a:latin typeface="+mj-ea"/>
              </a:rPr>
            </a:br>
            <a:r>
              <a:rPr lang="en-US" altLang="ja-JP" sz="2700" dirty="0" err="1">
                <a:solidFill>
                  <a:srgbClr val="FF0000"/>
                </a:solidFill>
                <a:latin typeface="+mj-ea"/>
              </a:rPr>
              <a:t>terjemahkan</a:t>
            </a:r>
            <a:r>
              <a:rPr lang="en-US" altLang="ja-JP" sz="2700" dirty="0">
                <a:latin typeface="+mj-ea"/>
              </a:rPr>
              <a:t> </a:t>
            </a:r>
            <a:r>
              <a:rPr lang="ja-JP" altLang="en-US" sz="3500" dirty="0"/>
              <a:t>　</a:t>
            </a:r>
            <a:endParaRPr kumimoji="1" lang="ja-JP" altLang="en-US" sz="3500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376" y="5237835"/>
            <a:ext cx="2574112" cy="1503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角丸四角形吹き出し 37"/>
          <p:cNvSpPr/>
          <p:nvPr/>
        </p:nvSpPr>
        <p:spPr>
          <a:xfrm>
            <a:off x="4045079" y="4614687"/>
            <a:ext cx="3132244" cy="623148"/>
          </a:xfrm>
          <a:prstGeom prst="wedgeRoundRectCallout">
            <a:avLst>
              <a:gd name="adj1" fmla="val -58105"/>
              <a:gd name="adj2" fmla="val 45099"/>
              <a:gd name="adj3" fmla="val 16667"/>
            </a:avLst>
          </a:prstGeom>
          <a:ln>
            <a:solidFill>
              <a:srgbClr val="5D5B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ja-JP" altLang="en-US" sz="14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しょうらい　なにを　したいですか。</a:t>
            </a:r>
            <a:r>
              <a:rPr lang="en-US" sz="14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Shourai</a:t>
            </a:r>
            <a:r>
              <a:rPr lang="en-US" sz="14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nani</a:t>
            </a:r>
            <a:r>
              <a:rPr lang="en-US" sz="14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 o </a:t>
            </a:r>
            <a:r>
              <a:rPr lang="en-US" sz="14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shitai</a:t>
            </a:r>
            <a:r>
              <a:rPr lang="en-US" sz="14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desu</a:t>
            </a:r>
            <a:r>
              <a:rPr lang="en-US" sz="14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14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ka</a:t>
            </a:r>
            <a:r>
              <a:rPr lang="en-US" sz="14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.</a:t>
            </a:r>
            <a:endParaRPr lang="ja-JP" sz="1400" kern="100" dirty="0">
              <a:effectLst/>
              <a:cs typeface="Cordia New" panose="020B0304020202020204" pitchFamily="34" charset="-34"/>
            </a:endParaRPr>
          </a:p>
        </p:txBody>
      </p:sp>
      <p:sp>
        <p:nvSpPr>
          <p:cNvPr id="39" name="角丸四角形吹き出し 38"/>
          <p:cNvSpPr/>
          <p:nvPr/>
        </p:nvSpPr>
        <p:spPr>
          <a:xfrm>
            <a:off x="7686060" y="4342355"/>
            <a:ext cx="1262240" cy="623148"/>
          </a:xfrm>
          <a:prstGeom prst="wedgeRoundRectCallout">
            <a:avLst>
              <a:gd name="adj1" fmla="val -36466"/>
              <a:gd name="adj2" fmla="val 88931"/>
              <a:gd name="adj3" fmla="val 16667"/>
            </a:avLst>
          </a:prstGeom>
          <a:ln>
            <a:solidFill>
              <a:srgbClr val="5D5B88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US" altLang="ja-JP" sz="14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… </a:t>
            </a:r>
            <a:r>
              <a:rPr lang="ja-JP" altLang="en-US" sz="14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たいです。</a:t>
            </a:r>
            <a:endParaRPr lang="en-US" altLang="ja-JP" sz="1400" kern="100" dirty="0">
              <a:solidFill>
                <a:srgbClr val="000000"/>
              </a:solidFill>
              <a:cs typeface="Cordia New" panose="020B0304020202020204" pitchFamily="34" charset="-34"/>
            </a:endParaRPr>
          </a:p>
          <a:p>
            <a:pPr>
              <a:spcAft>
                <a:spcPts val="0"/>
              </a:spcAft>
            </a:pPr>
            <a:r>
              <a:rPr lang="en-US" sz="14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… tai </a:t>
            </a:r>
            <a:r>
              <a:rPr lang="en-US" sz="14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desu</a:t>
            </a:r>
            <a:r>
              <a:rPr lang="en-US" sz="16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.</a:t>
            </a:r>
            <a:endParaRPr lang="ja-JP" sz="1400" kern="100" dirty="0">
              <a:effectLst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6879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2" grpId="0" animBg="1"/>
      <p:bldP spid="78" grpId="0" animBg="1"/>
      <p:bldP spid="111" grpId="0" animBg="1"/>
      <p:bldP spid="34" grpId="0"/>
      <p:bldP spid="38" grpId="0" animBg="1"/>
      <p:bldP spid="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KEINGINAN LAINNYA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3019931"/>
              </p:ext>
            </p:extLst>
          </p:nvPr>
        </p:nvGraphicFramePr>
        <p:xfrm>
          <a:off x="457200" y="2249488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KOSAKATA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Nihon</a:t>
                      </a:r>
                      <a:r>
                        <a:rPr lang="en-US" baseline="0" dirty="0"/>
                        <a:t> no </a:t>
                      </a:r>
                      <a:r>
                        <a:rPr lang="en-US" baseline="0" dirty="0" err="1"/>
                        <a:t>kaisha</a:t>
                      </a:r>
                      <a:r>
                        <a:rPr lang="en-US" baseline="0" dirty="0"/>
                        <a:t> de </a:t>
                      </a:r>
                      <a:r>
                        <a:rPr lang="en-US" baseline="0" dirty="0" err="1"/>
                        <a:t>hatarakimasu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Bekerja</a:t>
                      </a:r>
                      <a:r>
                        <a:rPr lang="en-US" dirty="0"/>
                        <a:t> di </a:t>
                      </a:r>
                      <a:r>
                        <a:rPr lang="en-US" dirty="0" err="1"/>
                        <a:t>perusahaan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Jepang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Okane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mochi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narimasu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Menjadi</a:t>
                      </a:r>
                      <a:r>
                        <a:rPr lang="en-US" baseline="0" dirty="0"/>
                        <a:t> orang kaya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_____ to </a:t>
                      </a:r>
                      <a:r>
                        <a:rPr lang="en-US" dirty="0" err="1"/>
                        <a:t>kekkon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shimasu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Menikah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dengan</a:t>
                      </a:r>
                      <a:r>
                        <a:rPr lang="en-US" baseline="0" dirty="0"/>
                        <a:t> (orang)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Sutekina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koibito</a:t>
                      </a:r>
                      <a:r>
                        <a:rPr lang="en-US" baseline="0" dirty="0"/>
                        <a:t> o </a:t>
                      </a:r>
                      <a:r>
                        <a:rPr lang="en-US" baseline="0" dirty="0" err="1"/>
                        <a:t>mitsukemasu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Punya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pacar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baik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Sekai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isshuu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shimasu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Berkeliling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dunia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Ookina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uchi</a:t>
                      </a:r>
                      <a:r>
                        <a:rPr lang="en-US" baseline="0" dirty="0"/>
                        <a:t> o </a:t>
                      </a:r>
                      <a:r>
                        <a:rPr lang="en-US" baseline="0" dirty="0" err="1"/>
                        <a:t>tatemasu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Membangun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rumah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besar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306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テキスト ボックス 15"/>
          <p:cNvSpPr txBox="1"/>
          <p:nvPr/>
        </p:nvSpPr>
        <p:spPr>
          <a:xfrm>
            <a:off x="263845" y="2261190"/>
            <a:ext cx="86286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 err="1"/>
              <a:t>Seseorang</a:t>
            </a:r>
            <a:r>
              <a:rPr lang="en-US" altLang="ja-JP" sz="2800" dirty="0"/>
              <a:t> </a:t>
            </a:r>
            <a:r>
              <a:rPr lang="en-US" altLang="ja-JP" sz="2800" dirty="0" err="1"/>
              <a:t>bersama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temannya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sedang</a:t>
            </a:r>
            <a:r>
              <a:rPr lang="en-US" altLang="ja-JP" sz="2800" dirty="0"/>
              <a:t> </a:t>
            </a:r>
            <a:r>
              <a:rPr lang="en-US" altLang="ja-JP" sz="2800" dirty="0" err="1"/>
              <a:t>bercakap</a:t>
            </a:r>
            <a:r>
              <a:rPr lang="en-US" altLang="ja-JP" sz="2800" dirty="0"/>
              <a:t> </a:t>
            </a:r>
            <a:r>
              <a:rPr lang="en-US" altLang="ja-JP" sz="2800" dirty="0" err="1"/>
              <a:t>mengenai</a:t>
            </a:r>
            <a:r>
              <a:rPr lang="en-US" altLang="ja-JP" sz="2800" dirty="0"/>
              <a:t> </a:t>
            </a:r>
            <a:r>
              <a:rPr lang="en-US" altLang="ja-JP" sz="2800" dirty="0" err="1"/>
              <a:t>cita-cita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mereka</a:t>
            </a:r>
            <a:r>
              <a:rPr lang="en-US" altLang="ja-JP" sz="2800" dirty="0"/>
              <a:t>. </a:t>
            </a:r>
            <a:r>
              <a:rPr lang="en-US" altLang="ja-JP" sz="2800" dirty="0" err="1"/>
              <a:t>Apa</a:t>
            </a:r>
            <a:r>
              <a:rPr lang="en-US" altLang="ja-JP" sz="2800" dirty="0"/>
              <a:t> yang </a:t>
            </a:r>
            <a:r>
              <a:rPr lang="en-US" altLang="ja-JP" sz="2800" dirty="0" err="1"/>
              <a:t>ingin</a:t>
            </a:r>
            <a:r>
              <a:rPr lang="en-US" altLang="ja-JP" sz="2800" dirty="0"/>
              <a:t> </a:t>
            </a:r>
            <a:r>
              <a:rPr lang="en-US" altLang="ja-JP" sz="2800" dirty="0" err="1"/>
              <a:t>diwujudkan</a:t>
            </a:r>
            <a:r>
              <a:rPr lang="en-US" altLang="ja-JP" sz="2800" dirty="0"/>
              <a:t> </a:t>
            </a:r>
            <a:r>
              <a:rPr lang="en-US" altLang="ja-JP" sz="2800" dirty="0" err="1"/>
              <a:t>oleh</a:t>
            </a:r>
            <a:r>
              <a:rPr lang="en-US" altLang="ja-JP" sz="2800" dirty="0"/>
              <a:t> </a:t>
            </a:r>
            <a:r>
              <a:rPr lang="en-US" altLang="ja-JP" sz="2800" dirty="0" err="1"/>
              <a:t>temannya</a:t>
            </a:r>
            <a:r>
              <a:rPr lang="en-US" altLang="ja-JP" sz="2800" dirty="0"/>
              <a:t>? </a:t>
            </a:r>
            <a:r>
              <a:rPr lang="en-US" altLang="ja-JP" sz="2800" dirty="0" err="1"/>
              <a:t>Pilih</a:t>
            </a:r>
            <a:r>
              <a:rPr lang="en-US" altLang="ja-JP" sz="2800" dirty="0"/>
              <a:t> </a:t>
            </a:r>
            <a:r>
              <a:rPr lang="en-US" altLang="ja-JP" sz="2800" dirty="0" err="1"/>
              <a:t>dari</a:t>
            </a:r>
            <a:r>
              <a:rPr lang="en-US" altLang="ja-JP" sz="2800" dirty="0"/>
              <a:t> 1 – 7 yang </a:t>
            </a:r>
            <a:r>
              <a:rPr lang="en-US" altLang="ja-JP" sz="2800" dirty="0" err="1"/>
              <a:t>ada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pada</a:t>
            </a:r>
            <a:r>
              <a:rPr lang="en-US" altLang="ja-JP" sz="2800" dirty="0"/>
              <a:t> </a:t>
            </a:r>
            <a:r>
              <a:rPr lang="ja-JP" altLang="en-US" sz="2800" dirty="0"/>
              <a:t>「きいて　いいましょう</a:t>
            </a:r>
            <a:r>
              <a:rPr lang="en-US" altLang="ja-JP" sz="2800" dirty="0"/>
              <a:t> 3</a:t>
            </a:r>
            <a:r>
              <a:rPr lang="ja-JP" altLang="en-US" sz="2800" dirty="0"/>
              <a:t>」</a:t>
            </a:r>
            <a:r>
              <a:rPr lang="en-US" altLang="ja-JP" sz="2800" dirty="0"/>
              <a:t>.</a:t>
            </a:r>
            <a:endParaRPr lang="ja-JP" altLang="ja-JP" sz="2800" dirty="0"/>
          </a:p>
        </p:txBody>
      </p:sp>
      <p:pic>
        <p:nvPicPr>
          <p:cNvPr id="5" name="24090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67" y="4680777"/>
            <a:ext cx="360000" cy="360000"/>
          </a:xfrm>
          <a:prstGeom prst="rect">
            <a:avLst/>
          </a:prstGeom>
        </p:spPr>
      </p:pic>
      <p:pic>
        <p:nvPicPr>
          <p:cNvPr id="6" name="24090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827" y="4677874"/>
            <a:ext cx="360000" cy="360000"/>
          </a:xfrm>
          <a:prstGeom prst="rect">
            <a:avLst/>
          </a:prstGeom>
        </p:spPr>
      </p:pic>
      <p:pic>
        <p:nvPicPr>
          <p:cNvPr id="7" name="24090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87" y="4665011"/>
            <a:ext cx="360000" cy="360000"/>
          </a:xfrm>
          <a:prstGeom prst="rect">
            <a:avLst/>
          </a:prstGeom>
        </p:spPr>
      </p:pic>
      <p:pic>
        <p:nvPicPr>
          <p:cNvPr id="8" name="240904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553" y="4688830"/>
            <a:ext cx="360000" cy="360000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C844579B-E4D8-4B67-9745-73F4E2922755}"/>
              </a:ext>
            </a:extLst>
          </p:cNvPr>
          <p:cNvGrpSpPr/>
          <p:nvPr/>
        </p:nvGrpSpPr>
        <p:grpSpPr>
          <a:xfrm>
            <a:off x="0" y="191314"/>
            <a:ext cx="9139328" cy="409744"/>
            <a:chOff x="0" y="191314"/>
            <a:chExt cx="9139328" cy="409744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9A3397E1-9A73-423E-8D66-3332E5E39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96918" y="191314"/>
              <a:ext cx="842410" cy="409744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DA41ACF-43FE-41FB-A188-33A525311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78756" y="267186"/>
              <a:ext cx="4438424" cy="197264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41DD6FF-F593-4CD6-9929-B0362720F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267186"/>
              <a:ext cx="4438424" cy="197264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6192" y="225143"/>
            <a:ext cx="7886700" cy="1080000"/>
          </a:xfrm>
        </p:spPr>
        <p:txBody>
          <a:bodyPr>
            <a:normAutofit/>
          </a:bodyPr>
          <a:lstStyle/>
          <a:p>
            <a:r>
              <a:rPr kumimoji="1" lang="ja-JP" altLang="en-US" sz="3500" dirty="0">
                <a:latin typeface="+mj-ea"/>
              </a:rPr>
              <a:t>ききましょう　</a:t>
            </a:r>
            <a:r>
              <a:rPr kumimoji="1" lang="en-US" altLang="ja-JP" sz="3500" dirty="0">
                <a:latin typeface="+mj-ea"/>
              </a:rPr>
              <a:t>2</a:t>
            </a:r>
            <a:endParaRPr kumimoji="1" lang="ja-JP" altLang="en-US" sz="3500" dirty="0">
              <a:latin typeface="+mj-ea"/>
            </a:endParaRPr>
          </a:p>
        </p:txBody>
      </p:sp>
      <p:sp>
        <p:nvSpPr>
          <p:cNvPr id="69" name="角丸四角形 68"/>
          <p:cNvSpPr/>
          <p:nvPr/>
        </p:nvSpPr>
        <p:spPr>
          <a:xfrm>
            <a:off x="2096675" y="4697762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sp>
        <p:nvSpPr>
          <p:cNvPr id="70" name="角丸四角形 69"/>
          <p:cNvSpPr/>
          <p:nvPr/>
        </p:nvSpPr>
        <p:spPr>
          <a:xfrm>
            <a:off x="6418256" y="4687129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71" name="角丸四角形 70"/>
          <p:cNvSpPr/>
          <p:nvPr/>
        </p:nvSpPr>
        <p:spPr>
          <a:xfrm>
            <a:off x="4985370" y="4677874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72" name="角丸四角形 71"/>
          <p:cNvSpPr/>
          <p:nvPr/>
        </p:nvSpPr>
        <p:spPr>
          <a:xfrm>
            <a:off x="3526679" y="4687129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2</a:t>
            </a:r>
          </a:p>
        </p:txBody>
      </p:sp>
      <p:sp>
        <p:nvSpPr>
          <p:cNvPr id="3" name="Rectangle 2"/>
          <p:cNvSpPr/>
          <p:nvPr/>
        </p:nvSpPr>
        <p:spPr>
          <a:xfrm>
            <a:off x="177565" y="107915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Catat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ulang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teks</a:t>
            </a:r>
            <a:r>
              <a:rPr lang="en-US" dirty="0">
                <a:solidFill>
                  <a:srgbClr val="FF0000"/>
                </a:solidFill>
              </a:rPr>
              <a:t> yang </a:t>
            </a:r>
            <a:r>
              <a:rPr lang="en-US" dirty="0" err="1">
                <a:solidFill>
                  <a:srgbClr val="FF0000"/>
                </a:solidFill>
              </a:rPr>
              <a:t>terdengar</a:t>
            </a:r>
            <a:r>
              <a:rPr lang="en-US" dirty="0">
                <a:solidFill>
                  <a:srgbClr val="FF0000"/>
                </a:solidFill>
              </a:rPr>
              <a:t> di audio, </a:t>
            </a:r>
            <a:r>
              <a:rPr lang="en-US" dirty="0" err="1">
                <a:solidFill>
                  <a:srgbClr val="FF0000"/>
                </a:solidFill>
              </a:rPr>
              <a:t>kemudian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terjemahkan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72145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角丸四角形吹き出し 6"/>
          <p:cNvSpPr/>
          <p:nvPr/>
        </p:nvSpPr>
        <p:spPr>
          <a:xfrm>
            <a:off x="2152618" y="1023691"/>
            <a:ext cx="4704440" cy="893141"/>
          </a:xfrm>
          <a:prstGeom prst="wedgeRoundRectCallout">
            <a:avLst>
              <a:gd name="adj1" fmla="val -57477"/>
              <a:gd name="adj2" fmla="val 19504"/>
              <a:gd name="adj3" fmla="val 16667"/>
            </a:avLst>
          </a:prstGeom>
          <a:ln w="19050">
            <a:solidFill>
              <a:srgbClr val="5D5B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ja-JP" dirty="0">
                <a:solidFill>
                  <a:schemeClr val="tx1"/>
                </a:solidFill>
              </a:rPr>
              <a:t>しょうらい　なにを　したいですか。</a:t>
            </a:r>
          </a:p>
          <a:p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Shourai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nani</a:t>
            </a:r>
            <a:r>
              <a:rPr lang="en-US" altLang="ja-JP" dirty="0">
                <a:solidFill>
                  <a:schemeClr val="tx1"/>
                </a:solidFill>
              </a:rPr>
              <a:t> o </a:t>
            </a:r>
            <a:r>
              <a:rPr lang="en-US" altLang="ja-JP" dirty="0" err="1">
                <a:solidFill>
                  <a:schemeClr val="tx1"/>
                </a:solidFill>
              </a:rPr>
              <a:t>shitai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desu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ka</a:t>
            </a:r>
            <a:r>
              <a:rPr lang="en-US" altLang="ja-JP" dirty="0">
                <a:solidFill>
                  <a:schemeClr val="tx1"/>
                </a:solidFill>
              </a:rPr>
              <a:t>.</a:t>
            </a:r>
            <a:endParaRPr lang="ja-JP" altLang="ja-JP" dirty="0">
              <a:solidFill>
                <a:schemeClr val="tx1"/>
              </a:solidFill>
            </a:endParaRPr>
          </a:p>
        </p:txBody>
      </p:sp>
      <p:sp>
        <p:nvSpPr>
          <p:cNvPr id="15" name="角丸四角形吹き出し 14"/>
          <p:cNvSpPr/>
          <p:nvPr/>
        </p:nvSpPr>
        <p:spPr>
          <a:xfrm>
            <a:off x="1132336" y="5085184"/>
            <a:ext cx="2016224" cy="840302"/>
          </a:xfrm>
          <a:prstGeom prst="wedgeRoundRectCallout">
            <a:avLst>
              <a:gd name="adj1" fmla="val -47817"/>
              <a:gd name="adj2" fmla="val -92576"/>
              <a:gd name="adj3" fmla="val 16667"/>
            </a:avLst>
          </a:prstGeom>
          <a:ln w="19050">
            <a:solidFill>
              <a:srgbClr val="5D5B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そうですか。 </a:t>
            </a:r>
            <a:endParaRPr lang="en-US" altLang="ja-JP" sz="2400" dirty="0">
              <a:solidFill>
                <a:schemeClr val="tx1"/>
              </a:solidFill>
            </a:endParaRPr>
          </a:p>
          <a:p>
            <a:r>
              <a:rPr lang="en-US" altLang="ja-JP" sz="2000" dirty="0" err="1">
                <a:solidFill>
                  <a:schemeClr val="tx1"/>
                </a:solidFill>
              </a:rPr>
              <a:t>Sou</a:t>
            </a:r>
            <a:r>
              <a:rPr lang="en-US" altLang="ja-JP" sz="2000" dirty="0">
                <a:solidFill>
                  <a:schemeClr val="tx1"/>
                </a:solidFill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</a:rPr>
              <a:t>desu</a:t>
            </a:r>
            <a:r>
              <a:rPr lang="en-US" altLang="ja-JP" sz="2000" dirty="0">
                <a:solidFill>
                  <a:schemeClr val="tx1"/>
                </a:solidFill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</a:rPr>
              <a:t>ka</a:t>
            </a:r>
            <a:r>
              <a:rPr lang="en-US" altLang="ja-JP" sz="2400" dirty="0">
                <a:solidFill>
                  <a:schemeClr val="tx1"/>
                </a:solidFill>
              </a:rPr>
              <a:t>.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2961693" y="5877316"/>
            <a:ext cx="2881943" cy="840302"/>
          </a:xfrm>
          <a:prstGeom prst="ellipse">
            <a:avLst/>
          </a:prstGeom>
          <a:ln w="19050">
            <a:solidFill>
              <a:srgbClr val="5D5B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ja-JP" sz="2400" dirty="0">
                <a:solidFill>
                  <a:schemeClr val="tx1"/>
                </a:solidFill>
              </a:rPr>
              <a:t>すごいですね</a:t>
            </a:r>
          </a:p>
          <a:p>
            <a:r>
              <a:rPr lang="en-US" altLang="ja-JP" sz="2000" dirty="0" err="1">
                <a:solidFill>
                  <a:schemeClr val="tx1"/>
                </a:solidFill>
              </a:rPr>
              <a:t>Sugoi</a:t>
            </a:r>
            <a:r>
              <a:rPr lang="en-US" altLang="ja-JP" sz="2000" dirty="0">
                <a:solidFill>
                  <a:schemeClr val="tx1"/>
                </a:solidFill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</a:rPr>
              <a:t>desu</a:t>
            </a:r>
            <a:r>
              <a:rPr lang="en-US" altLang="ja-JP" sz="2000" dirty="0">
                <a:solidFill>
                  <a:schemeClr val="tx1"/>
                </a:solidFill>
              </a:rPr>
              <a:t> ne.</a:t>
            </a:r>
            <a:endParaRPr lang="ja-JP" altLang="ja-JP" sz="2000" dirty="0">
              <a:solidFill>
                <a:schemeClr val="tx1"/>
              </a:solidFill>
            </a:endParaRPr>
          </a:p>
        </p:txBody>
      </p:sp>
      <p:sp>
        <p:nvSpPr>
          <p:cNvPr id="16" name="円/楕円 15"/>
          <p:cNvSpPr/>
          <p:nvPr/>
        </p:nvSpPr>
        <p:spPr>
          <a:xfrm>
            <a:off x="4632522" y="4974772"/>
            <a:ext cx="4032448" cy="945087"/>
          </a:xfrm>
          <a:prstGeom prst="ellipse">
            <a:avLst/>
          </a:prstGeom>
          <a:ln w="19050">
            <a:solidFill>
              <a:srgbClr val="5D5B8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ja-JP" dirty="0">
                <a:solidFill>
                  <a:schemeClr val="tx1"/>
                </a:solidFill>
              </a:rPr>
              <a:t>がんばって　ください</a:t>
            </a:r>
          </a:p>
          <a:p>
            <a:r>
              <a:rPr lang="en-US" altLang="ja-JP" dirty="0" err="1">
                <a:solidFill>
                  <a:schemeClr val="tx1"/>
                </a:solidFill>
              </a:rPr>
              <a:t>Ganbatte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kudasai</a:t>
            </a:r>
            <a:r>
              <a:rPr lang="en-US" altLang="ja-JP" dirty="0">
                <a:solidFill>
                  <a:schemeClr val="tx1"/>
                </a:solidFill>
              </a:rPr>
              <a:t>.</a:t>
            </a:r>
            <a:endParaRPr lang="ja-JP" altLang="ja-JP" dirty="0">
              <a:solidFill>
                <a:schemeClr val="tx1"/>
              </a:solidFill>
            </a:endParaRPr>
          </a:p>
        </p:txBody>
      </p:sp>
      <p:pic>
        <p:nvPicPr>
          <p:cNvPr id="5" name="24100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46" y="2492896"/>
            <a:ext cx="360000" cy="360000"/>
          </a:xfrm>
          <a:prstGeom prst="rect">
            <a:avLst/>
          </a:prstGeom>
        </p:spPr>
      </p:pic>
      <p:pic>
        <p:nvPicPr>
          <p:cNvPr id="6" name="24100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531" y="3596008"/>
            <a:ext cx="360000" cy="360000"/>
          </a:xfrm>
          <a:prstGeom prst="rect">
            <a:avLst/>
          </a:prstGeom>
        </p:spPr>
      </p:pic>
      <p:sp>
        <p:nvSpPr>
          <p:cNvPr id="17" name="角丸四角形吹き出し 16"/>
          <p:cNvSpPr/>
          <p:nvPr/>
        </p:nvSpPr>
        <p:spPr>
          <a:xfrm>
            <a:off x="1943930" y="2165337"/>
            <a:ext cx="5544016" cy="2559807"/>
          </a:xfrm>
          <a:prstGeom prst="wedgeRoundRectCallout">
            <a:avLst>
              <a:gd name="adj1" fmla="val 58899"/>
              <a:gd name="adj2" fmla="val 23227"/>
              <a:gd name="adj3" fmla="val 16667"/>
            </a:avLst>
          </a:prstGeom>
          <a:ln w="19050">
            <a:solidFill>
              <a:srgbClr val="5D5B88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ja-JP" dirty="0">
                <a:solidFill>
                  <a:schemeClr val="tx1"/>
                </a:solidFill>
              </a:rPr>
              <a:t>（つうやくに　なりたい）です。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en-US" altLang="ja-JP" dirty="0" err="1">
                <a:solidFill>
                  <a:schemeClr val="tx1"/>
                </a:solidFill>
              </a:rPr>
              <a:t>Tsuuyaku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ni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naritai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desu</a:t>
            </a:r>
            <a:r>
              <a:rPr lang="en-US" altLang="ja-JP" dirty="0">
                <a:solidFill>
                  <a:schemeClr val="tx1"/>
                </a:solidFill>
              </a:rPr>
              <a:t>.</a:t>
            </a:r>
            <a:endParaRPr lang="ja-JP" altLang="ja-JP" dirty="0">
              <a:solidFill>
                <a:schemeClr val="tx1"/>
              </a:solidFill>
            </a:endParaRPr>
          </a:p>
          <a:p>
            <a:r>
              <a:rPr lang="en-US" altLang="ja-JP" sz="2400" dirty="0">
                <a:solidFill>
                  <a:schemeClr val="tx1"/>
                </a:solidFill>
              </a:rPr>
              <a:t> </a:t>
            </a:r>
          </a:p>
          <a:p>
            <a:endParaRPr lang="en-US" altLang="ja-JP" sz="2400" dirty="0">
              <a:solidFill>
                <a:schemeClr val="tx1"/>
              </a:solidFill>
            </a:endParaRPr>
          </a:p>
          <a:p>
            <a:endParaRPr lang="en-US" altLang="ja-JP" sz="2400" dirty="0">
              <a:solidFill>
                <a:schemeClr val="tx1"/>
              </a:solidFill>
            </a:endParaRPr>
          </a:p>
          <a:p>
            <a:endParaRPr lang="en-US" altLang="ja-JP" sz="2400" dirty="0">
              <a:solidFill>
                <a:schemeClr val="tx1"/>
              </a:solidFill>
            </a:endParaRPr>
          </a:p>
          <a:p>
            <a:endParaRPr lang="en-US" altLang="ja-JP" sz="2400" dirty="0">
              <a:solidFill>
                <a:schemeClr val="tx1"/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2231361" y="3033335"/>
            <a:ext cx="4909091" cy="0"/>
          </a:xfrm>
          <a:prstGeom prst="line">
            <a:avLst/>
          </a:prstGeom>
          <a:ln w="19050">
            <a:solidFill>
              <a:srgbClr val="5D5B8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2052320" y="3054738"/>
            <a:ext cx="55440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ja-JP" dirty="0"/>
              <a:t>（</a:t>
            </a:r>
            <a:r>
              <a:rPr lang="en-US" altLang="ja-JP" dirty="0"/>
              <a:t>35</a:t>
            </a:r>
            <a:r>
              <a:rPr lang="ja-JP" altLang="ja-JP" dirty="0"/>
              <a:t>さいごろ）</a:t>
            </a:r>
          </a:p>
          <a:p>
            <a:r>
              <a:rPr lang="en-US" altLang="ja-JP" dirty="0"/>
              <a:t>(San-</a:t>
            </a:r>
            <a:r>
              <a:rPr lang="en-US" altLang="ja-JP" dirty="0" err="1"/>
              <a:t>juu</a:t>
            </a:r>
            <a:r>
              <a:rPr lang="en-US" altLang="ja-JP" dirty="0"/>
              <a:t>-go-</a:t>
            </a:r>
            <a:r>
              <a:rPr lang="en-US" altLang="ja-JP" dirty="0" err="1"/>
              <a:t>sai</a:t>
            </a:r>
            <a:r>
              <a:rPr lang="en-US" altLang="ja-JP" dirty="0"/>
              <a:t> </a:t>
            </a:r>
            <a:r>
              <a:rPr lang="en-US" altLang="ja-JP" dirty="0" err="1"/>
              <a:t>goro</a:t>
            </a:r>
            <a:r>
              <a:rPr lang="en-US" altLang="ja-JP" dirty="0"/>
              <a:t>)</a:t>
            </a:r>
          </a:p>
          <a:p>
            <a:endParaRPr lang="ja-JP" altLang="ja-JP" dirty="0"/>
          </a:p>
          <a:p>
            <a:r>
              <a:rPr lang="ja-JP" altLang="en-US" dirty="0"/>
              <a:t>（</a:t>
            </a:r>
            <a:r>
              <a:rPr lang="ja-JP" altLang="ja-JP" dirty="0"/>
              <a:t>つうやくの　かいしゃをつくりたい）です。</a:t>
            </a:r>
          </a:p>
          <a:p>
            <a:r>
              <a:rPr lang="en-US" altLang="ja-JP" dirty="0"/>
              <a:t>(</a:t>
            </a:r>
            <a:r>
              <a:rPr lang="en-US" altLang="ja-JP" dirty="0" err="1"/>
              <a:t>tsuuyaku</a:t>
            </a:r>
            <a:r>
              <a:rPr lang="en-US" altLang="ja-JP" dirty="0"/>
              <a:t> no </a:t>
            </a:r>
            <a:r>
              <a:rPr lang="en-US" altLang="ja-JP" dirty="0" err="1"/>
              <a:t>kaisha</a:t>
            </a:r>
            <a:r>
              <a:rPr lang="en-US" altLang="ja-JP" dirty="0"/>
              <a:t> o </a:t>
            </a:r>
            <a:r>
              <a:rPr lang="en-US" altLang="ja-JP" dirty="0" err="1"/>
              <a:t>tsukuritai</a:t>
            </a:r>
            <a:r>
              <a:rPr lang="en-US" altLang="ja-JP" dirty="0"/>
              <a:t>) </a:t>
            </a:r>
            <a:r>
              <a:rPr lang="en-US" altLang="ja-JP" dirty="0" err="1"/>
              <a:t>desu</a:t>
            </a:r>
            <a:r>
              <a:rPr lang="en-US" altLang="ja-JP" dirty="0"/>
              <a:t>.</a:t>
            </a:r>
            <a:endParaRPr lang="ja-JP" altLang="ja-JP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AE26834-A231-41F9-BE9B-65F6D9CA8BDF}"/>
              </a:ext>
            </a:extLst>
          </p:cNvPr>
          <p:cNvGrpSpPr/>
          <p:nvPr/>
        </p:nvGrpSpPr>
        <p:grpSpPr>
          <a:xfrm>
            <a:off x="0" y="191314"/>
            <a:ext cx="9139328" cy="409744"/>
            <a:chOff x="0" y="191314"/>
            <a:chExt cx="9139328" cy="40974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231F01B-CB8E-43B9-9C9D-7C79FD733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96918" y="191314"/>
              <a:ext cx="842410" cy="40974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244393D-B73E-4D77-A063-5AEFB7837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78756" y="267186"/>
              <a:ext cx="4438424" cy="19726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0B0176F-1CC7-433C-8510-3A281479F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267186"/>
              <a:ext cx="4438424" cy="197264"/>
            </a:xfrm>
            <a:prstGeom prst="rect">
              <a:avLst/>
            </a:prstGeom>
          </p:spPr>
        </p:pic>
      </p:grpSp>
      <p:sp>
        <p:nvSpPr>
          <p:cNvPr id="20" name="タイトル 1"/>
          <p:cNvSpPr txBox="1">
            <a:spLocks/>
          </p:cNvSpPr>
          <p:nvPr/>
        </p:nvSpPr>
        <p:spPr>
          <a:xfrm>
            <a:off x="143887" y="200635"/>
            <a:ext cx="7895618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400" dirty="0">
                <a:latin typeface="+mj-ea"/>
              </a:rPr>
              <a:t>はなしましょう　</a:t>
            </a:r>
            <a:r>
              <a:rPr lang="en-US" altLang="ja-JP" sz="2400" dirty="0">
                <a:latin typeface="+mj-ea"/>
              </a:rPr>
              <a:t>3 </a:t>
            </a:r>
          </a:p>
          <a:p>
            <a:r>
              <a:rPr lang="en-US" altLang="ja-JP" sz="2400" dirty="0" err="1">
                <a:solidFill>
                  <a:srgbClr val="FF0000"/>
                </a:solidFill>
                <a:latin typeface="+mj-ea"/>
              </a:rPr>
              <a:t>terjemahkan</a:t>
            </a:r>
            <a:r>
              <a:rPr lang="ja-JP" altLang="en-US" sz="2400" dirty="0">
                <a:solidFill>
                  <a:srgbClr val="FF0000"/>
                </a:solidFill>
                <a:latin typeface="+mj-ea"/>
              </a:rPr>
              <a:t> </a:t>
            </a:r>
            <a:r>
              <a:rPr lang="ja-JP" altLang="en-US" sz="3500" dirty="0">
                <a:latin typeface="+mj-ea"/>
              </a:rPr>
              <a:t>　</a:t>
            </a:r>
            <a:endParaRPr lang="ja-JP" altLang="en-US" sz="3500" dirty="0">
              <a:solidFill>
                <a:schemeClr val="accent6">
                  <a:lumMod val="75000"/>
                </a:schemeClr>
              </a:solidFill>
              <a:latin typeface="+mj-ea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71" y="1977777"/>
            <a:ext cx="9239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605" y="3856091"/>
            <a:ext cx="9048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87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 animBg="1"/>
      <p:bldP spid="15" grpId="0" animBg="1"/>
      <p:bldP spid="12" grpId="0" animBg="1"/>
      <p:bldP spid="16" grpId="0" animBg="1"/>
      <p:bldP spid="17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PENILAIAN UNTUK </a:t>
            </a:r>
            <a:r>
              <a:rPr lang="en-US" dirty="0" err="1"/>
              <a:t>Tugas</a:t>
            </a:r>
            <a:r>
              <a:rPr lang="en-US" dirty="0"/>
              <a:t>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Pelajari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hafalkan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. </a:t>
            </a:r>
            <a:r>
              <a:rPr lang="en-US" dirty="0" err="1"/>
              <a:t>Minggu</a:t>
            </a:r>
            <a:r>
              <a:rPr lang="en-US" dirty="0"/>
              <a:t> </a:t>
            </a:r>
            <a:r>
              <a:rPr lang="en-US" dirty="0" err="1"/>
              <a:t>depan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sensei </a:t>
            </a:r>
            <a:r>
              <a:rPr lang="en-US" dirty="0" err="1"/>
              <a:t>tes</a:t>
            </a:r>
            <a:r>
              <a:rPr lang="en-US" dirty="0"/>
              <a:t> di zoom</a:t>
            </a:r>
          </a:p>
          <a:p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dimasukkan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penilaian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1,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persiapkan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endParaRPr lang="en-US" dirty="0"/>
          </a:p>
          <a:p>
            <a:r>
              <a:rPr lang="en-US" dirty="0" err="1"/>
              <a:t>Penilaian</a:t>
            </a:r>
            <a:r>
              <a:rPr lang="en-US" dirty="0"/>
              <a:t> : </a:t>
            </a:r>
            <a:r>
              <a:rPr lang="en-US" dirty="0" err="1"/>
              <a:t>Intonasi</a:t>
            </a:r>
            <a:r>
              <a:rPr lang="en-US" dirty="0"/>
              <a:t>, </a:t>
            </a:r>
            <a:r>
              <a:rPr lang="en-US" dirty="0" err="1"/>
              <a:t>Pelafalan</a:t>
            </a:r>
            <a:r>
              <a:rPr lang="en-US" dirty="0"/>
              <a:t>, Cara </a:t>
            </a:r>
            <a:r>
              <a:rPr lang="en-US" dirty="0" err="1"/>
              <a:t>penyampaian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9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/>
              <a:t>YUME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CITA-CITA</a:t>
            </a:r>
          </a:p>
        </p:txBody>
      </p:sp>
    </p:spTree>
    <p:extLst>
      <p:ext uri="{BB962C8B-B14F-4D97-AF65-F5344CB8AC3E}">
        <p14:creationId xmlns:p14="http://schemas.microsoft.com/office/powerpoint/2010/main" val="2814917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000" dirty="0"/>
              <a:t>TUGAS 1</a:t>
            </a:r>
            <a:br>
              <a:rPr lang="en-US" sz="2000" dirty="0"/>
            </a:br>
            <a:r>
              <a:rPr lang="en-US" sz="2000" dirty="0" err="1"/>
              <a:t>Ceritakan</a:t>
            </a:r>
            <a:r>
              <a:rPr lang="en-US" sz="2000" dirty="0"/>
              <a:t> </a:t>
            </a:r>
            <a:r>
              <a:rPr lang="en-US" sz="2000" dirty="0" err="1"/>
              <a:t>mengenai</a:t>
            </a:r>
            <a:r>
              <a:rPr lang="en-US" sz="2000" dirty="0"/>
              <a:t> </a:t>
            </a:r>
            <a:r>
              <a:rPr lang="en-US" sz="2000" dirty="0" err="1"/>
              <a:t>diri</a:t>
            </a:r>
            <a:r>
              <a:rPr lang="en-US" sz="2000" dirty="0"/>
              <a:t> </a:t>
            </a:r>
            <a:r>
              <a:rPr lang="en-US" sz="2000" dirty="0" err="1"/>
              <a:t>anda</a:t>
            </a:r>
            <a:r>
              <a:rPr lang="en-US" sz="2000" dirty="0"/>
              <a:t>, </a:t>
            </a:r>
            <a:r>
              <a:rPr lang="en-US" sz="2000" dirty="0" err="1"/>
              <a:t>seperti</a:t>
            </a:r>
            <a:r>
              <a:rPr lang="en-US" sz="2000" dirty="0"/>
              <a:t> </a:t>
            </a:r>
            <a:r>
              <a:rPr lang="en-US" sz="2000" dirty="0" err="1"/>
              <a:t>contoh</a:t>
            </a:r>
            <a:r>
              <a:rPr lang="en-US" sz="2000" dirty="0"/>
              <a:t> </a:t>
            </a:r>
            <a:r>
              <a:rPr lang="en-US" sz="2000" dirty="0" err="1"/>
              <a:t>dibawah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. </a:t>
            </a:r>
            <a:r>
              <a:rPr lang="en-US" sz="2000" dirty="0" err="1"/>
              <a:t>Pelajari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hafalkan</a:t>
            </a:r>
            <a:r>
              <a:rPr lang="en-US" sz="2000" dirty="0"/>
              <a:t> </a:t>
            </a:r>
            <a:r>
              <a:rPr lang="en-US" sz="2000" dirty="0" err="1"/>
              <a:t>ya</a:t>
            </a:r>
            <a:r>
              <a:rPr lang="en-US" sz="2000" dirty="0"/>
              <a:t>.. </a:t>
            </a:r>
            <a:r>
              <a:rPr lang="en-US" sz="2000" dirty="0" err="1"/>
              <a:t>Tinggal</a:t>
            </a:r>
            <a:r>
              <a:rPr lang="en-US" sz="2000" dirty="0"/>
              <a:t> </a:t>
            </a:r>
            <a:r>
              <a:rPr lang="en-US" sz="2000" dirty="0" err="1"/>
              <a:t>diganti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data </a:t>
            </a:r>
            <a:r>
              <a:rPr lang="en-US" sz="2000" dirty="0" err="1"/>
              <a:t>diri</a:t>
            </a:r>
            <a:r>
              <a:rPr lang="en-US" sz="2000" dirty="0"/>
              <a:t> </a:t>
            </a:r>
            <a:r>
              <a:rPr lang="en-US" sz="2000" dirty="0" err="1"/>
              <a:t>sendiri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953000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Ohayou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gozaimasu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 / Konnichiwa / Konbanwa</a:t>
            </a:r>
            <a:r>
              <a:rPr lang="ja-JP" altLang="en-US" sz="2900" kern="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　</a:t>
            </a:r>
            <a:endParaRPr lang="ja-JP" altLang="en-US" sz="2900" kern="100" dirty="0">
              <a:latin typeface="+mn-ea"/>
              <a:cs typeface="Cordia New" panose="020B0304020202020204" pitchFamily="34" charset="-34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2900" i="1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Watashi</a:t>
            </a:r>
            <a:r>
              <a:rPr lang="en-US" sz="2900" i="1" kern="100" dirty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2900" i="1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wa</a:t>
            </a:r>
            <a:r>
              <a:rPr lang="en-US" sz="2900" i="1" kern="100" dirty="0">
                <a:solidFill>
                  <a:srgbClr val="000000"/>
                </a:solidFill>
                <a:cs typeface="Cordia New" panose="020B0304020202020204" pitchFamily="34" charset="-34"/>
              </a:rPr>
              <a:t> Ali </a:t>
            </a: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desu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. Bandung </a:t>
            </a: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kara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kimashita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. Ni-</a:t>
            </a: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juu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-</a:t>
            </a: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ni-sai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desu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.</a:t>
            </a:r>
            <a:endParaRPr lang="ja-JP" altLang="en-US" sz="2900" kern="100" dirty="0">
              <a:cs typeface="Cordia New" panose="020B0304020202020204" pitchFamily="34" charset="-34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Tanjoubi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wa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 go-</a:t>
            </a: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gatsu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mikka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  </a:t>
            </a: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desu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2900" dirty="0" err="1"/>
              <a:t>Shumi</a:t>
            </a:r>
            <a:r>
              <a:rPr lang="en-US" sz="2900" dirty="0"/>
              <a:t> </a:t>
            </a:r>
            <a:r>
              <a:rPr lang="en-US" sz="2900" dirty="0" err="1"/>
              <a:t>wa</a:t>
            </a:r>
            <a:r>
              <a:rPr lang="en-US" sz="2900" dirty="0"/>
              <a:t> </a:t>
            </a:r>
            <a:r>
              <a:rPr lang="en-US" sz="2900" dirty="0" err="1"/>
              <a:t>uta</a:t>
            </a:r>
            <a:r>
              <a:rPr lang="en-US" sz="2900" dirty="0"/>
              <a:t> o </a:t>
            </a:r>
            <a:r>
              <a:rPr lang="en-US" sz="2900" dirty="0" err="1"/>
              <a:t>utau</a:t>
            </a:r>
            <a:r>
              <a:rPr lang="en-US" sz="2900" dirty="0"/>
              <a:t> </a:t>
            </a:r>
            <a:r>
              <a:rPr lang="en-US" sz="2900" dirty="0" err="1"/>
              <a:t>koto</a:t>
            </a:r>
            <a:r>
              <a:rPr lang="en-US" sz="2900" dirty="0"/>
              <a:t> </a:t>
            </a:r>
            <a:r>
              <a:rPr lang="en-US" sz="2900" dirty="0" err="1"/>
              <a:t>desu</a:t>
            </a:r>
            <a:endParaRPr lang="en-US" sz="2900" dirty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2900" dirty="0" err="1"/>
              <a:t>Jazzu</a:t>
            </a:r>
            <a:r>
              <a:rPr lang="en-US" sz="2900" dirty="0"/>
              <a:t> no </a:t>
            </a:r>
            <a:r>
              <a:rPr lang="en-US" sz="2900" dirty="0" err="1"/>
              <a:t>uta</a:t>
            </a:r>
            <a:r>
              <a:rPr lang="en-US" sz="2900" dirty="0"/>
              <a:t> </a:t>
            </a:r>
            <a:r>
              <a:rPr lang="en-US" sz="2900" dirty="0" err="1"/>
              <a:t>ga</a:t>
            </a:r>
            <a:r>
              <a:rPr lang="en-US" sz="2900" dirty="0"/>
              <a:t> ichiban </a:t>
            </a:r>
            <a:r>
              <a:rPr lang="en-US" sz="2900" dirty="0" err="1"/>
              <a:t>suki</a:t>
            </a:r>
            <a:r>
              <a:rPr lang="en-US" sz="2900" dirty="0"/>
              <a:t> </a:t>
            </a:r>
            <a:r>
              <a:rPr lang="en-US" sz="2900" dirty="0" err="1"/>
              <a:t>desu</a:t>
            </a:r>
            <a:r>
              <a:rPr lang="en-US" sz="2900" dirty="0"/>
              <a:t>.</a:t>
            </a:r>
            <a:endParaRPr lang="en-US" sz="2900" kern="100" dirty="0">
              <a:solidFill>
                <a:srgbClr val="000000"/>
              </a:solidFill>
              <a:cs typeface="Cordia New" panose="020B0304020202020204" pitchFamily="34" charset="-34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Watashi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 no </a:t>
            </a: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yume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wa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kigyouka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desu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Shourai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wa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ni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-</a:t>
            </a: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juu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-go-</a:t>
            </a: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sai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goro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kekkon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shitai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desu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. </a:t>
            </a: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Soshite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 san-</a:t>
            </a: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juu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-</a:t>
            </a: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sai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goro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kaisha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 o </a:t>
            </a: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tsukuritai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2900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desu</a:t>
            </a:r>
            <a:r>
              <a:rPr lang="en-US" sz="29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.</a:t>
            </a:r>
          </a:p>
          <a:p>
            <a:pPr marL="114300" indent="0">
              <a:buNone/>
            </a:pPr>
            <a:endParaRPr lang="en-US" sz="2900" dirty="0"/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ja-JP" sz="2900" kern="100" dirty="0">
                <a:solidFill>
                  <a:srgbClr val="FF0000"/>
                </a:solidFill>
                <a:cs typeface="Cordia New" panose="020B0304020202020204" pitchFamily="34" charset="-34"/>
              </a:rPr>
              <a:t>Agar </a:t>
            </a:r>
            <a:r>
              <a:rPr lang="en-US" altLang="ja-JP" sz="2900" kern="100" dirty="0" err="1">
                <a:solidFill>
                  <a:srgbClr val="FF0000"/>
                </a:solidFill>
                <a:cs typeface="Cordia New" panose="020B0304020202020204" pitchFamily="34" charset="-34"/>
              </a:rPr>
              <a:t>dapat</a:t>
            </a:r>
            <a:r>
              <a:rPr lang="en-US" altLang="ja-JP" sz="2900" kern="100" dirty="0">
                <a:solidFill>
                  <a:srgbClr val="FF0000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rgbClr val="FF0000"/>
                </a:solidFill>
                <a:cs typeface="Cordia New" panose="020B0304020202020204" pitchFamily="34" charset="-34"/>
              </a:rPr>
              <a:t>menjadi</a:t>
            </a:r>
            <a:r>
              <a:rPr lang="en-US" altLang="ja-JP" sz="2900" kern="100" dirty="0">
                <a:solidFill>
                  <a:srgbClr val="FF0000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rgbClr val="FF0000"/>
                </a:solidFill>
                <a:cs typeface="Cordia New" panose="020B0304020202020204" pitchFamily="34" charset="-34"/>
              </a:rPr>
              <a:t>pengusaha</a:t>
            </a:r>
            <a:r>
              <a:rPr lang="en-US" altLang="ja-JP" sz="2900" kern="100" dirty="0">
                <a:solidFill>
                  <a:srgbClr val="FF0000"/>
                </a:solidFill>
                <a:cs typeface="Cordia New" panose="020B0304020202020204" pitchFamily="34" charset="-34"/>
              </a:rPr>
              <a:t> yang </a:t>
            </a:r>
            <a:r>
              <a:rPr lang="en-US" altLang="ja-JP" sz="2900" kern="100" dirty="0" err="1">
                <a:solidFill>
                  <a:srgbClr val="FF0000"/>
                </a:solidFill>
                <a:cs typeface="Cordia New" panose="020B0304020202020204" pitchFamily="34" charset="-34"/>
              </a:rPr>
              <a:t>sukses</a:t>
            </a:r>
            <a:r>
              <a:rPr lang="en-US" altLang="ja-JP" sz="2900" kern="100" dirty="0">
                <a:solidFill>
                  <a:srgbClr val="FF0000"/>
                </a:solidFill>
                <a:cs typeface="Cordia New" panose="020B0304020202020204" pitchFamily="34" charset="-34"/>
              </a:rPr>
              <a:t>, </a:t>
            </a:r>
            <a:r>
              <a:rPr lang="en-US" altLang="ja-JP" sz="2900" kern="100" dirty="0" err="1">
                <a:solidFill>
                  <a:srgbClr val="FF0000"/>
                </a:solidFill>
                <a:cs typeface="Cordia New" panose="020B0304020202020204" pitchFamily="34" charset="-34"/>
              </a:rPr>
              <a:t>saya</a:t>
            </a:r>
            <a:r>
              <a:rPr lang="en-US" altLang="ja-JP" sz="2900" kern="100" dirty="0">
                <a:solidFill>
                  <a:srgbClr val="FF0000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rgbClr val="FF0000"/>
                </a:solidFill>
                <a:cs typeface="Cordia New" panose="020B0304020202020204" pitchFamily="34" charset="-34"/>
              </a:rPr>
              <a:t>selalu</a:t>
            </a:r>
            <a:r>
              <a:rPr lang="en-US" altLang="ja-JP" sz="2900" kern="100" dirty="0">
                <a:solidFill>
                  <a:srgbClr val="FF0000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rgbClr val="FF0000"/>
                </a:solidFill>
                <a:cs typeface="Cordia New" panose="020B0304020202020204" pitchFamily="34" charset="-34"/>
              </a:rPr>
              <a:t>belajar</a:t>
            </a:r>
            <a:r>
              <a:rPr lang="en-US" altLang="ja-JP" sz="2900" kern="100" dirty="0">
                <a:solidFill>
                  <a:srgbClr val="FF0000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rgbClr val="FF0000"/>
                </a:solidFill>
                <a:cs typeface="Cordia New" panose="020B0304020202020204" pitchFamily="34" charset="-34"/>
              </a:rPr>
              <a:t>dari</a:t>
            </a:r>
            <a:r>
              <a:rPr lang="en-US" altLang="ja-JP" sz="2900" kern="100" dirty="0">
                <a:solidFill>
                  <a:srgbClr val="FF0000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rgbClr val="FF0000"/>
                </a:solidFill>
                <a:cs typeface="Cordia New" panose="020B0304020202020204" pitchFamily="34" charset="-34"/>
              </a:rPr>
              <a:t>berbagai</a:t>
            </a:r>
            <a:r>
              <a:rPr lang="en-US" altLang="ja-JP" sz="2900" kern="100" dirty="0">
                <a:solidFill>
                  <a:srgbClr val="FF0000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rgbClr val="FF0000"/>
                </a:solidFill>
                <a:cs typeface="Cordia New" panose="020B0304020202020204" pitchFamily="34" charset="-34"/>
              </a:rPr>
              <a:t>sumber</a:t>
            </a:r>
            <a:r>
              <a:rPr lang="en-US" altLang="ja-JP" sz="2900" kern="100" dirty="0">
                <a:solidFill>
                  <a:srgbClr val="FF0000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rgbClr val="FF0000"/>
                </a:solidFill>
                <a:cs typeface="Cordia New" panose="020B0304020202020204" pitchFamily="34" charset="-34"/>
              </a:rPr>
              <a:t>tentang</a:t>
            </a:r>
            <a:r>
              <a:rPr lang="en-US" altLang="ja-JP" sz="2900" kern="100" dirty="0">
                <a:solidFill>
                  <a:srgbClr val="FF0000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rgbClr val="FF0000"/>
                </a:solidFill>
                <a:cs typeface="Cordia New" panose="020B0304020202020204" pitchFamily="34" charset="-34"/>
              </a:rPr>
              <a:t>strategi</a:t>
            </a:r>
            <a:r>
              <a:rPr lang="en-US" altLang="ja-JP" sz="2900" kern="100" dirty="0">
                <a:solidFill>
                  <a:srgbClr val="FF0000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rgbClr val="FF0000"/>
                </a:solidFill>
                <a:cs typeface="Cordia New" panose="020B0304020202020204" pitchFamily="34" charset="-34"/>
              </a:rPr>
              <a:t>berbisnis</a:t>
            </a:r>
            <a:r>
              <a:rPr lang="en-US" altLang="ja-JP" sz="2900" kern="100" dirty="0">
                <a:solidFill>
                  <a:srgbClr val="FF0000"/>
                </a:solidFill>
                <a:cs typeface="Cordia New" panose="020B0304020202020204" pitchFamily="34" charset="-34"/>
              </a:rPr>
              <a:t> yang </a:t>
            </a:r>
            <a:r>
              <a:rPr lang="en-US" altLang="ja-JP" sz="2900" kern="100" dirty="0" err="1">
                <a:solidFill>
                  <a:srgbClr val="FF0000"/>
                </a:solidFill>
                <a:cs typeface="Cordia New" panose="020B0304020202020204" pitchFamily="34" charset="-34"/>
              </a:rPr>
              <a:t>baik</a:t>
            </a:r>
            <a:r>
              <a:rPr lang="en-US" altLang="ja-JP" sz="2900" kern="100" dirty="0">
                <a:solidFill>
                  <a:srgbClr val="FF0000"/>
                </a:solidFill>
                <a:cs typeface="Cordia New" panose="020B0304020202020204" pitchFamily="34" charset="-34"/>
              </a:rPr>
              <a:t>. </a:t>
            </a:r>
            <a:r>
              <a:rPr lang="en-US" altLang="ja-JP" sz="2900" kern="100" dirty="0" err="1">
                <a:solidFill>
                  <a:srgbClr val="FF0000"/>
                </a:solidFill>
                <a:cs typeface="Cordia New" panose="020B0304020202020204" pitchFamily="34" charset="-34"/>
              </a:rPr>
              <a:t>Keinginan</a:t>
            </a:r>
            <a:r>
              <a:rPr lang="en-US" altLang="ja-JP" sz="2900" kern="100" dirty="0">
                <a:solidFill>
                  <a:srgbClr val="FF0000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rgbClr val="FF0000"/>
                </a:solidFill>
                <a:cs typeface="Cordia New" panose="020B0304020202020204" pitchFamily="34" charset="-34"/>
              </a:rPr>
              <a:t>saya</a:t>
            </a:r>
            <a:r>
              <a:rPr lang="en-US" altLang="ja-JP" sz="2900" kern="100" dirty="0">
                <a:solidFill>
                  <a:srgbClr val="FF0000"/>
                </a:solidFill>
                <a:cs typeface="Cordia New" panose="020B0304020202020204" pitchFamily="34" charset="-34"/>
              </a:rPr>
              <a:t> di </a:t>
            </a:r>
            <a:r>
              <a:rPr lang="en-US" altLang="ja-JP" sz="2900" kern="100" dirty="0" err="1">
                <a:solidFill>
                  <a:srgbClr val="FF0000"/>
                </a:solidFill>
                <a:cs typeface="Cordia New" panose="020B0304020202020204" pitchFamily="34" charset="-34"/>
              </a:rPr>
              <a:t>masa</a:t>
            </a:r>
            <a:r>
              <a:rPr lang="en-US" altLang="ja-JP" sz="2900" kern="100" dirty="0">
                <a:solidFill>
                  <a:srgbClr val="FF0000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rgbClr val="FF0000"/>
                </a:solidFill>
                <a:cs typeface="Cordia New" panose="020B0304020202020204" pitchFamily="34" charset="-34"/>
              </a:rPr>
              <a:t>depan</a:t>
            </a:r>
            <a:r>
              <a:rPr lang="en-US" altLang="ja-JP" sz="2900" kern="100" dirty="0">
                <a:solidFill>
                  <a:srgbClr val="FF0000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rgbClr val="FF0000"/>
                </a:solidFill>
                <a:cs typeface="Cordia New" panose="020B0304020202020204" pitchFamily="34" charset="-34"/>
              </a:rPr>
              <a:t>adalah</a:t>
            </a:r>
            <a:r>
              <a:rPr lang="en-US" altLang="ja-JP" sz="2900" kern="100" dirty="0">
                <a:solidFill>
                  <a:srgbClr val="FF0000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rgbClr val="FF0000"/>
                </a:solidFill>
                <a:cs typeface="Cordia New" panose="020B0304020202020204" pitchFamily="34" charset="-34"/>
              </a:rPr>
              <a:t>menikah</a:t>
            </a:r>
            <a:r>
              <a:rPr lang="en-US" altLang="ja-JP" sz="2900" kern="100" dirty="0">
                <a:solidFill>
                  <a:srgbClr val="FF0000"/>
                </a:solidFill>
                <a:cs typeface="Cordia New" panose="020B0304020202020204" pitchFamily="34" charset="-34"/>
              </a:rPr>
              <a:t> di </a:t>
            </a:r>
            <a:r>
              <a:rPr lang="en-US" altLang="ja-JP" sz="2900" kern="100" dirty="0" err="1">
                <a:solidFill>
                  <a:srgbClr val="FF0000"/>
                </a:solidFill>
                <a:cs typeface="Cordia New" panose="020B0304020202020204" pitchFamily="34" charset="-34"/>
              </a:rPr>
              <a:t>umur</a:t>
            </a:r>
            <a:r>
              <a:rPr lang="en-US" altLang="ja-JP" sz="2900" kern="100" dirty="0">
                <a:solidFill>
                  <a:srgbClr val="FF0000"/>
                </a:solidFill>
                <a:cs typeface="Cordia New" panose="020B0304020202020204" pitchFamily="34" charset="-34"/>
              </a:rPr>
              <a:t> 25 </a:t>
            </a:r>
            <a:r>
              <a:rPr lang="en-US" altLang="ja-JP" sz="2900" kern="100" dirty="0" err="1">
                <a:solidFill>
                  <a:srgbClr val="FF0000"/>
                </a:solidFill>
                <a:cs typeface="Cordia New" panose="020B0304020202020204" pitchFamily="34" charset="-34"/>
              </a:rPr>
              <a:t>tahun</a:t>
            </a:r>
            <a:r>
              <a:rPr lang="en-US" altLang="ja-JP" sz="2900" kern="100" dirty="0">
                <a:solidFill>
                  <a:srgbClr val="FF0000"/>
                </a:solidFill>
                <a:cs typeface="Cordia New" panose="020B0304020202020204" pitchFamily="34" charset="-34"/>
              </a:rPr>
              <a:t>. Serta </a:t>
            </a:r>
            <a:r>
              <a:rPr lang="en-US" altLang="ja-JP" sz="2900" kern="100" dirty="0" err="1">
                <a:solidFill>
                  <a:srgbClr val="FF0000"/>
                </a:solidFill>
                <a:cs typeface="Cordia New" panose="020B0304020202020204" pitchFamily="34" charset="-34"/>
              </a:rPr>
              <a:t>dapat</a:t>
            </a:r>
            <a:r>
              <a:rPr lang="en-US" altLang="ja-JP" sz="2900" kern="100" dirty="0">
                <a:solidFill>
                  <a:srgbClr val="FF0000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rgbClr val="FF0000"/>
                </a:solidFill>
                <a:cs typeface="Cordia New" panose="020B0304020202020204" pitchFamily="34" charset="-34"/>
              </a:rPr>
              <a:t>membuat</a:t>
            </a:r>
            <a:r>
              <a:rPr lang="en-US" altLang="ja-JP" sz="2900" kern="100" dirty="0">
                <a:solidFill>
                  <a:srgbClr val="FF0000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rgbClr val="FF0000"/>
                </a:solidFill>
                <a:cs typeface="Cordia New" panose="020B0304020202020204" pitchFamily="34" charset="-34"/>
              </a:rPr>
              <a:t>perusahaan</a:t>
            </a:r>
            <a:r>
              <a:rPr lang="en-US" altLang="ja-JP" sz="2900" kern="100" dirty="0">
                <a:solidFill>
                  <a:srgbClr val="FF0000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rgbClr val="FF0000"/>
                </a:solidFill>
                <a:cs typeface="Cordia New" panose="020B0304020202020204" pitchFamily="34" charset="-34"/>
              </a:rPr>
              <a:t>sendiri</a:t>
            </a:r>
            <a:r>
              <a:rPr lang="en-US" altLang="ja-JP" sz="2900" kern="100" dirty="0">
                <a:solidFill>
                  <a:srgbClr val="FF0000"/>
                </a:solidFill>
                <a:cs typeface="Cordia New" panose="020B0304020202020204" pitchFamily="34" charset="-34"/>
              </a:rPr>
              <a:t> di </a:t>
            </a:r>
            <a:r>
              <a:rPr lang="en-US" altLang="ja-JP" sz="2900" kern="100" dirty="0" err="1">
                <a:solidFill>
                  <a:srgbClr val="FF0000"/>
                </a:solidFill>
                <a:cs typeface="Cordia New" panose="020B0304020202020204" pitchFamily="34" charset="-34"/>
              </a:rPr>
              <a:t>umur</a:t>
            </a:r>
            <a:r>
              <a:rPr lang="en-US" altLang="ja-JP" sz="2900" kern="100" dirty="0">
                <a:solidFill>
                  <a:srgbClr val="FF0000"/>
                </a:solidFill>
                <a:cs typeface="Cordia New" panose="020B0304020202020204" pitchFamily="34" charset="-34"/>
              </a:rPr>
              <a:t> 30 </a:t>
            </a:r>
            <a:r>
              <a:rPr lang="en-US" altLang="ja-JP" sz="2900" kern="100" dirty="0" err="1">
                <a:solidFill>
                  <a:srgbClr val="FF0000"/>
                </a:solidFill>
                <a:cs typeface="Cordia New" panose="020B0304020202020204" pitchFamily="34" charset="-34"/>
              </a:rPr>
              <a:t>tahun</a:t>
            </a:r>
            <a:r>
              <a:rPr lang="en-US" altLang="ja-JP" sz="2900" kern="100" dirty="0">
                <a:solidFill>
                  <a:srgbClr val="FF0000"/>
                </a:solidFill>
                <a:cs typeface="Cordia New" panose="020B0304020202020204" pitchFamily="34" charset="-34"/>
              </a:rPr>
              <a:t>.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altLang="ja-JP" sz="2900" kern="100" dirty="0">
                <a:solidFill>
                  <a:schemeClr val="tx1"/>
                </a:solidFill>
                <a:cs typeface="Cordia New" panose="020B0304020202020204" pitchFamily="34" charset="-34"/>
              </a:rPr>
              <a:t>(yang </a:t>
            </a:r>
            <a:r>
              <a:rPr lang="en-US" altLang="ja-JP" sz="2900" kern="100" dirty="0" err="1">
                <a:solidFill>
                  <a:schemeClr val="tx1"/>
                </a:solidFill>
                <a:cs typeface="Cordia New" panose="020B0304020202020204" pitchFamily="34" charset="-34"/>
              </a:rPr>
              <a:t>dimerahin</a:t>
            </a:r>
            <a:r>
              <a:rPr lang="en-US" altLang="ja-JP" sz="2900" kern="100" dirty="0">
                <a:solidFill>
                  <a:schemeClr val="tx1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chemeClr val="tx1"/>
                </a:solidFill>
                <a:cs typeface="Cordia New" panose="020B0304020202020204" pitchFamily="34" charset="-34"/>
              </a:rPr>
              <a:t>sebutkan</a:t>
            </a:r>
            <a:r>
              <a:rPr lang="en-US" altLang="ja-JP" sz="2900" kern="100" dirty="0">
                <a:solidFill>
                  <a:schemeClr val="tx1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chemeClr val="tx1"/>
                </a:solidFill>
                <a:cs typeface="Cordia New" panose="020B0304020202020204" pitchFamily="34" charset="-34"/>
              </a:rPr>
              <a:t>dalam</a:t>
            </a:r>
            <a:r>
              <a:rPr lang="en-US" altLang="ja-JP" sz="2900" kern="100" dirty="0">
                <a:solidFill>
                  <a:schemeClr val="tx1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chemeClr val="tx1"/>
                </a:solidFill>
                <a:cs typeface="Cordia New" panose="020B0304020202020204" pitchFamily="34" charset="-34"/>
              </a:rPr>
              <a:t>bahasa</a:t>
            </a:r>
            <a:r>
              <a:rPr lang="en-US" altLang="ja-JP" sz="2900" kern="100" dirty="0">
                <a:solidFill>
                  <a:schemeClr val="tx1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chemeClr val="tx1"/>
                </a:solidFill>
                <a:cs typeface="Cordia New" panose="020B0304020202020204" pitchFamily="34" charset="-34"/>
              </a:rPr>
              <a:t>indonesia</a:t>
            </a:r>
            <a:r>
              <a:rPr lang="en-US" altLang="ja-JP" sz="2900" kern="100" dirty="0">
                <a:solidFill>
                  <a:schemeClr val="tx1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chemeClr val="tx1"/>
                </a:solidFill>
                <a:cs typeface="Cordia New" panose="020B0304020202020204" pitchFamily="34" charset="-34"/>
              </a:rPr>
              <a:t>saja</a:t>
            </a:r>
            <a:r>
              <a:rPr lang="en-US" altLang="ja-JP" sz="2900" kern="100" dirty="0">
                <a:solidFill>
                  <a:schemeClr val="tx1"/>
                </a:solidFill>
                <a:cs typeface="Cordia New" panose="020B0304020202020204" pitchFamily="34" charset="-34"/>
              </a:rPr>
              <a:t>, </a:t>
            </a:r>
            <a:r>
              <a:rPr lang="en-US" altLang="ja-JP" sz="2900" kern="100" dirty="0" err="1">
                <a:solidFill>
                  <a:schemeClr val="tx1"/>
                </a:solidFill>
                <a:cs typeface="Cordia New" panose="020B0304020202020204" pitchFamily="34" charset="-34"/>
              </a:rPr>
              <a:t>ceritakan</a:t>
            </a:r>
            <a:r>
              <a:rPr lang="en-US" altLang="ja-JP" sz="2900" kern="100" dirty="0">
                <a:solidFill>
                  <a:schemeClr val="tx1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chemeClr val="tx1"/>
                </a:solidFill>
                <a:cs typeface="Cordia New" panose="020B0304020202020204" pitchFamily="34" charset="-34"/>
              </a:rPr>
              <a:t>dengan</a:t>
            </a:r>
            <a:r>
              <a:rPr lang="en-US" altLang="ja-JP" sz="2900" kern="100" dirty="0">
                <a:solidFill>
                  <a:schemeClr val="tx1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chemeClr val="tx1"/>
                </a:solidFill>
                <a:cs typeface="Cordia New" panose="020B0304020202020204" pitchFamily="34" charset="-34"/>
              </a:rPr>
              <a:t>jelas</a:t>
            </a:r>
            <a:r>
              <a:rPr lang="en-US" altLang="ja-JP" sz="2900" kern="100" dirty="0">
                <a:solidFill>
                  <a:schemeClr val="tx1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chemeClr val="tx1"/>
                </a:solidFill>
                <a:cs typeface="Cordia New" panose="020B0304020202020204" pitchFamily="34" charset="-34"/>
              </a:rPr>
              <a:t>mengapa</a:t>
            </a:r>
            <a:r>
              <a:rPr lang="en-US" altLang="ja-JP" sz="2900" kern="100" dirty="0">
                <a:solidFill>
                  <a:schemeClr val="tx1"/>
                </a:solidFill>
                <a:cs typeface="Cordia New" panose="020B0304020202020204" pitchFamily="34" charset="-34"/>
              </a:rPr>
              <a:t> kalian </a:t>
            </a:r>
            <a:r>
              <a:rPr lang="en-US" altLang="ja-JP" sz="2900" kern="100" dirty="0" err="1">
                <a:solidFill>
                  <a:schemeClr val="tx1"/>
                </a:solidFill>
                <a:cs typeface="Cordia New" panose="020B0304020202020204" pitchFamily="34" charset="-34"/>
              </a:rPr>
              <a:t>memiliki</a:t>
            </a:r>
            <a:r>
              <a:rPr lang="en-US" altLang="ja-JP" sz="2900" kern="100" dirty="0">
                <a:solidFill>
                  <a:schemeClr val="tx1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chemeClr val="tx1"/>
                </a:solidFill>
                <a:cs typeface="Cordia New" panose="020B0304020202020204" pitchFamily="34" charset="-34"/>
              </a:rPr>
              <a:t>cita-cita</a:t>
            </a:r>
            <a:r>
              <a:rPr lang="en-US" altLang="ja-JP" sz="2900" kern="100" dirty="0">
                <a:solidFill>
                  <a:schemeClr val="tx1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chemeClr val="tx1"/>
                </a:solidFill>
                <a:cs typeface="Cordia New" panose="020B0304020202020204" pitchFamily="34" charset="-34"/>
              </a:rPr>
              <a:t>dan</a:t>
            </a:r>
            <a:r>
              <a:rPr lang="en-US" altLang="ja-JP" sz="2900" kern="100" dirty="0">
                <a:solidFill>
                  <a:schemeClr val="tx1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chemeClr val="tx1"/>
                </a:solidFill>
                <a:cs typeface="Cordia New" panose="020B0304020202020204" pitchFamily="34" charset="-34"/>
              </a:rPr>
              <a:t>keinginan</a:t>
            </a:r>
            <a:r>
              <a:rPr lang="en-US" altLang="ja-JP" sz="2900" kern="100" dirty="0">
                <a:solidFill>
                  <a:schemeClr val="tx1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chemeClr val="tx1"/>
                </a:solidFill>
                <a:cs typeface="Cordia New" panose="020B0304020202020204" pitchFamily="34" charset="-34"/>
              </a:rPr>
              <a:t>seperti</a:t>
            </a:r>
            <a:r>
              <a:rPr lang="en-US" altLang="ja-JP" sz="2900" kern="100" dirty="0">
                <a:solidFill>
                  <a:schemeClr val="tx1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chemeClr val="tx1"/>
                </a:solidFill>
                <a:cs typeface="Cordia New" panose="020B0304020202020204" pitchFamily="34" charset="-34"/>
              </a:rPr>
              <a:t>itu</a:t>
            </a:r>
            <a:r>
              <a:rPr lang="en-US" altLang="ja-JP" sz="2900" kern="100" dirty="0">
                <a:solidFill>
                  <a:schemeClr val="tx1"/>
                </a:solidFill>
                <a:cs typeface="Cordia New" panose="020B0304020202020204" pitchFamily="34" charset="-34"/>
              </a:rPr>
              <a:t>, </a:t>
            </a:r>
            <a:r>
              <a:rPr lang="en-US" altLang="ja-JP" sz="2900" kern="100" dirty="0" err="1">
                <a:solidFill>
                  <a:schemeClr val="tx1"/>
                </a:solidFill>
                <a:cs typeface="Cordia New" panose="020B0304020202020204" pitchFamily="34" charset="-34"/>
              </a:rPr>
              <a:t>dan</a:t>
            </a:r>
            <a:r>
              <a:rPr lang="en-US" altLang="ja-JP" sz="2900" kern="100" dirty="0">
                <a:solidFill>
                  <a:schemeClr val="tx1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chemeClr val="tx1"/>
                </a:solidFill>
                <a:cs typeface="Cordia New" panose="020B0304020202020204" pitchFamily="34" charset="-34"/>
              </a:rPr>
              <a:t>hal</a:t>
            </a:r>
            <a:r>
              <a:rPr lang="en-US" altLang="ja-JP" sz="2900" kern="100" dirty="0">
                <a:solidFill>
                  <a:schemeClr val="tx1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chemeClr val="tx1"/>
                </a:solidFill>
                <a:cs typeface="Cordia New" panose="020B0304020202020204" pitchFamily="34" charset="-34"/>
              </a:rPr>
              <a:t>apa</a:t>
            </a:r>
            <a:r>
              <a:rPr lang="en-US" altLang="ja-JP" sz="2900" kern="100" dirty="0">
                <a:solidFill>
                  <a:schemeClr val="tx1"/>
                </a:solidFill>
                <a:cs typeface="Cordia New" panose="020B0304020202020204" pitchFamily="34" charset="-34"/>
              </a:rPr>
              <a:t> yang </a:t>
            </a:r>
            <a:r>
              <a:rPr lang="en-US" altLang="ja-JP" sz="2900" kern="100" dirty="0" err="1">
                <a:solidFill>
                  <a:schemeClr val="tx1"/>
                </a:solidFill>
                <a:cs typeface="Cordia New" panose="020B0304020202020204" pitchFamily="34" charset="-34"/>
              </a:rPr>
              <a:t>sudah</a:t>
            </a:r>
            <a:r>
              <a:rPr lang="en-US" altLang="ja-JP" sz="2900" kern="100" dirty="0">
                <a:solidFill>
                  <a:schemeClr val="tx1"/>
                </a:solidFill>
                <a:cs typeface="Cordia New" panose="020B0304020202020204" pitchFamily="34" charset="-34"/>
              </a:rPr>
              <a:t> kalian </a:t>
            </a:r>
            <a:r>
              <a:rPr lang="en-US" altLang="ja-JP" sz="2900" kern="100" dirty="0" err="1">
                <a:solidFill>
                  <a:schemeClr val="tx1"/>
                </a:solidFill>
                <a:cs typeface="Cordia New" panose="020B0304020202020204" pitchFamily="34" charset="-34"/>
              </a:rPr>
              <a:t>persiapkan</a:t>
            </a:r>
            <a:r>
              <a:rPr lang="en-US" altLang="ja-JP" sz="2900" kern="100" dirty="0">
                <a:solidFill>
                  <a:schemeClr val="tx1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chemeClr val="tx1"/>
                </a:solidFill>
                <a:cs typeface="Cordia New" panose="020B0304020202020204" pitchFamily="34" charset="-34"/>
              </a:rPr>
              <a:t>untuk</a:t>
            </a:r>
            <a:r>
              <a:rPr lang="en-US" altLang="ja-JP" sz="2900" kern="100" dirty="0">
                <a:solidFill>
                  <a:schemeClr val="tx1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chemeClr val="tx1"/>
                </a:solidFill>
                <a:cs typeface="Cordia New" panose="020B0304020202020204" pitchFamily="34" charset="-34"/>
              </a:rPr>
              <a:t>cita-cita</a:t>
            </a:r>
            <a:r>
              <a:rPr lang="en-US" altLang="ja-JP" sz="2900" kern="100" dirty="0">
                <a:solidFill>
                  <a:schemeClr val="tx1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chemeClr val="tx1"/>
                </a:solidFill>
                <a:cs typeface="Cordia New" panose="020B0304020202020204" pitchFamily="34" charset="-34"/>
              </a:rPr>
              <a:t>dan</a:t>
            </a:r>
            <a:r>
              <a:rPr lang="en-US" altLang="ja-JP" sz="2900" kern="100" dirty="0">
                <a:solidFill>
                  <a:schemeClr val="tx1"/>
                </a:solidFill>
                <a:cs typeface="Cordia New" panose="020B0304020202020204" pitchFamily="34" charset="-34"/>
              </a:rPr>
              <a:t> </a:t>
            </a:r>
            <a:r>
              <a:rPr lang="en-US" altLang="ja-JP" sz="2900" kern="100" dirty="0" err="1">
                <a:solidFill>
                  <a:schemeClr val="tx1"/>
                </a:solidFill>
                <a:cs typeface="Cordia New" panose="020B0304020202020204" pitchFamily="34" charset="-34"/>
              </a:rPr>
              <a:t>keinginan</a:t>
            </a:r>
            <a:r>
              <a:rPr lang="en-US" altLang="ja-JP" sz="2900" kern="100" dirty="0">
                <a:solidFill>
                  <a:schemeClr val="tx1"/>
                </a:solidFill>
                <a:cs typeface="Cordia New" panose="020B0304020202020204" pitchFamily="34" charset="-34"/>
              </a:rPr>
              <a:t> kalian </a:t>
            </a:r>
            <a:r>
              <a:rPr lang="en-US" altLang="ja-JP" sz="2900" kern="100" dirty="0" err="1">
                <a:solidFill>
                  <a:schemeClr val="tx1"/>
                </a:solidFill>
                <a:cs typeface="Cordia New" panose="020B0304020202020204" pitchFamily="34" charset="-34"/>
              </a:rPr>
              <a:t>tersebut</a:t>
            </a:r>
            <a:r>
              <a:rPr lang="en-US" altLang="ja-JP" sz="2900" kern="100" dirty="0">
                <a:solidFill>
                  <a:schemeClr val="tx1"/>
                </a:solidFill>
                <a:cs typeface="Cordia New" panose="020B0304020202020204" pitchFamily="34" charset="-34"/>
              </a:rPr>
              <a:t>)</a:t>
            </a:r>
          </a:p>
          <a:p>
            <a:pPr marL="114300" indent="0">
              <a:buNone/>
            </a:pPr>
            <a:endParaRPr lang="en-US" sz="2900" kern="100" dirty="0">
              <a:solidFill>
                <a:srgbClr val="FF0000"/>
              </a:solidFill>
              <a:cs typeface="Cordia New" panose="020B0304020202020204" pitchFamily="34" charset="-34"/>
            </a:endParaRPr>
          </a:p>
          <a:p>
            <a:pPr marL="0" indent="0">
              <a:buNone/>
            </a:pPr>
            <a:r>
              <a:rPr lang="en-US" sz="2900" dirty="0" err="1"/>
              <a:t>Douzo</a:t>
            </a:r>
            <a:r>
              <a:rPr lang="en-US" sz="2900" dirty="0"/>
              <a:t> </a:t>
            </a:r>
            <a:r>
              <a:rPr lang="en-US" sz="2900" dirty="0" err="1"/>
              <a:t>yoroshiku</a:t>
            </a:r>
            <a:r>
              <a:rPr lang="en-US" sz="2900" dirty="0"/>
              <a:t> </a:t>
            </a:r>
            <a:r>
              <a:rPr lang="en-US" sz="2900" dirty="0" err="1"/>
              <a:t>onegaishimasu</a:t>
            </a:r>
            <a:r>
              <a:rPr lang="en-US" sz="29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516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066800"/>
          </a:xfrm>
        </p:spPr>
        <p:txBody>
          <a:bodyPr/>
          <a:lstStyle/>
          <a:p>
            <a:r>
              <a:rPr lang="en-US" dirty="0" err="1"/>
              <a:t>Pertanyaan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25112"/>
          </a:xfrm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dirty="0" err="1"/>
              <a:t>Nanti</a:t>
            </a:r>
            <a:r>
              <a:rPr lang="en-US" dirty="0"/>
              <a:t> sensei Tanya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siapkan</a:t>
            </a:r>
            <a:r>
              <a:rPr lang="en-US" dirty="0"/>
              <a:t> </a:t>
            </a:r>
            <a:r>
              <a:rPr lang="en-US" dirty="0" err="1"/>
              <a:t>jawabannya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dibawah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..</a:t>
            </a:r>
            <a:endParaRPr lang="en-US" b="1" dirty="0"/>
          </a:p>
          <a:p>
            <a:endParaRPr lang="en-US" b="1" dirty="0"/>
          </a:p>
          <a:p>
            <a:r>
              <a:rPr lang="en-US" b="1" dirty="0" err="1"/>
              <a:t>Namae</a:t>
            </a:r>
            <a:r>
              <a:rPr lang="en-US" b="1" dirty="0"/>
              <a:t> </a:t>
            </a:r>
            <a:r>
              <a:rPr lang="en-US" b="1" dirty="0" err="1"/>
              <a:t>wa</a:t>
            </a:r>
            <a:r>
              <a:rPr lang="en-US" b="1" dirty="0"/>
              <a:t> nan </a:t>
            </a:r>
            <a:r>
              <a:rPr lang="en-US" b="1" dirty="0" err="1"/>
              <a:t>desuka</a:t>
            </a:r>
            <a:r>
              <a:rPr lang="en-US" b="1" dirty="0"/>
              <a:t>?   </a:t>
            </a:r>
            <a:r>
              <a:rPr lang="en-US" dirty="0"/>
              <a:t>Ali </a:t>
            </a:r>
            <a:r>
              <a:rPr lang="en-US" dirty="0" err="1"/>
              <a:t>desu</a:t>
            </a:r>
            <a:endParaRPr lang="en-US" dirty="0"/>
          </a:p>
          <a:p>
            <a:r>
              <a:rPr lang="en-US" b="1" dirty="0" err="1"/>
              <a:t>Nansai</a:t>
            </a:r>
            <a:r>
              <a:rPr lang="en-US" b="1" dirty="0"/>
              <a:t> </a:t>
            </a:r>
            <a:r>
              <a:rPr lang="en-US" b="1" dirty="0" err="1"/>
              <a:t>desuka</a:t>
            </a:r>
            <a:r>
              <a:rPr lang="en-US" b="1" dirty="0"/>
              <a:t>?  </a:t>
            </a:r>
            <a:r>
              <a:rPr lang="en-US" dirty="0"/>
              <a:t>Ni-</a:t>
            </a:r>
            <a:r>
              <a:rPr lang="en-US" dirty="0" err="1"/>
              <a:t>juu</a:t>
            </a:r>
            <a:r>
              <a:rPr lang="en-US" dirty="0"/>
              <a:t>-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desu</a:t>
            </a:r>
            <a:endParaRPr lang="en-US" dirty="0"/>
          </a:p>
          <a:p>
            <a:r>
              <a:rPr lang="en-US" b="1" dirty="0" err="1"/>
              <a:t>Tanjoubi</a:t>
            </a:r>
            <a:r>
              <a:rPr lang="en-US" b="1" dirty="0"/>
              <a:t> </a:t>
            </a:r>
            <a:r>
              <a:rPr lang="en-US" b="1" dirty="0" err="1"/>
              <a:t>wa</a:t>
            </a:r>
            <a:r>
              <a:rPr lang="en-US" b="1" dirty="0"/>
              <a:t> </a:t>
            </a:r>
            <a:r>
              <a:rPr lang="en-US" b="1" dirty="0" err="1"/>
              <a:t>itsu</a:t>
            </a:r>
            <a:r>
              <a:rPr lang="en-US" b="1" dirty="0"/>
              <a:t> </a:t>
            </a:r>
            <a:r>
              <a:rPr lang="en-US" b="1" dirty="0" err="1"/>
              <a:t>desuka</a:t>
            </a:r>
            <a:r>
              <a:rPr lang="en-US" b="1" dirty="0"/>
              <a:t>?  </a:t>
            </a:r>
            <a:r>
              <a:rPr lang="en-US" dirty="0"/>
              <a:t>Go </a:t>
            </a:r>
            <a:r>
              <a:rPr lang="en-US" dirty="0" err="1"/>
              <a:t>gatsu</a:t>
            </a:r>
            <a:r>
              <a:rPr lang="en-US" dirty="0"/>
              <a:t> </a:t>
            </a:r>
            <a:r>
              <a:rPr lang="en-US" dirty="0" err="1"/>
              <a:t>mikka</a:t>
            </a:r>
            <a:r>
              <a:rPr lang="en-US" dirty="0"/>
              <a:t> </a:t>
            </a:r>
            <a:r>
              <a:rPr lang="en-US" dirty="0" err="1"/>
              <a:t>desu</a:t>
            </a:r>
            <a:endParaRPr lang="en-US" dirty="0"/>
          </a:p>
          <a:p>
            <a:r>
              <a:rPr lang="en-US" b="1" dirty="0" err="1"/>
              <a:t>Shumi</a:t>
            </a:r>
            <a:r>
              <a:rPr lang="en-US" b="1" dirty="0"/>
              <a:t> </a:t>
            </a:r>
            <a:r>
              <a:rPr lang="en-US" b="1" dirty="0" err="1"/>
              <a:t>wa</a:t>
            </a:r>
            <a:r>
              <a:rPr lang="en-US" b="1" dirty="0"/>
              <a:t> nan </a:t>
            </a:r>
            <a:r>
              <a:rPr lang="en-US" b="1" dirty="0" err="1"/>
              <a:t>desuka</a:t>
            </a:r>
            <a:r>
              <a:rPr lang="en-US" b="1" dirty="0"/>
              <a:t>?  </a:t>
            </a:r>
            <a:r>
              <a:rPr lang="en-US" dirty="0" err="1"/>
              <a:t>Uta</a:t>
            </a:r>
            <a:r>
              <a:rPr lang="en-US" dirty="0"/>
              <a:t> o </a:t>
            </a:r>
            <a:r>
              <a:rPr lang="en-US" dirty="0" err="1"/>
              <a:t>utau</a:t>
            </a:r>
            <a:r>
              <a:rPr lang="en-US" dirty="0"/>
              <a:t> </a:t>
            </a:r>
            <a:r>
              <a:rPr lang="en-US" dirty="0" err="1"/>
              <a:t>koto</a:t>
            </a:r>
            <a:r>
              <a:rPr lang="en-US" dirty="0"/>
              <a:t> </a:t>
            </a:r>
            <a:r>
              <a:rPr lang="en-US" dirty="0" err="1"/>
              <a:t>desu</a:t>
            </a:r>
            <a:endParaRPr lang="en-US" dirty="0"/>
          </a:p>
          <a:p>
            <a:r>
              <a:rPr lang="en-US" b="1" dirty="0"/>
              <a:t>Yume </a:t>
            </a:r>
            <a:r>
              <a:rPr lang="en-US" b="1" dirty="0" err="1"/>
              <a:t>wa</a:t>
            </a:r>
            <a:r>
              <a:rPr lang="en-US" b="1" dirty="0"/>
              <a:t> nan </a:t>
            </a:r>
            <a:r>
              <a:rPr lang="en-US" b="1" dirty="0" err="1"/>
              <a:t>desuka</a:t>
            </a:r>
            <a:r>
              <a:rPr lang="en-US" b="1" dirty="0"/>
              <a:t>?  </a:t>
            </a:r>
            <a:r>
              <a:rPr lang="en-US" dirty="0" err="1"/>
              <a:t>Kigyouka</a:t>
            </a:r>
            <a:r>
              <a:rPr lang="en-US" dirty="0"/>
              <a:t> </a:t>
            </a:r>
            <a:r>
              <a:rPr lang="en-US" dirty="0" err="1"/>
              <a:t>desu</a:t>
            </a:r>
            <a:endParaRPr lang="en-US" dirty="0"/>
          </a:p>
          <a:p>
            <a:r>
              <a:rPr lang="en-US" b="1" dirty="0" err="1"/>
              <a:t>Shourai</a:t>
            </a:r>
            <a:r>
              <a:rPr lang="en-US" b="1" dirty="0"/>
              <a:t> </a:t>
            </a:r>
            <a:r>
              <a:rPr lang="en-US" b="1" dirty="0" err="1"/>
              <a:t>nani</a:t>
            </a:r>
            <a:r>
              <a:rPr lang="en-US" b="1" dirty="0"/>
              <a:t> o </a:t>
            </a:r>
            <a:r>
              <a:rPr lang="en-US" b="1" dirty="0" err="1"/>
              <a:t>shitai</a:t>
            </a:r>
            <a:r>
              <a:rPr lang="en-US" b="1" dirty="0"/>
              <a:t> </a:t>
            </a:r>
            <a:r>
              <a:rPr lang="en-US" b="1" dirty="0" err="1"/>
              <a:t>desuka</a:t>
            </a:r>
            <a:r>
              <a:rPr lang="en-US" b="1" dirty="0"/>
              <a:t>? </a:t>
            </a:r>
            <a:r>
              <a:rPr lang="en-US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Shourai</a:t>
            </a:r>
            <a:r>
              <a:rPr lang="en-US" kern="100" dirty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wa</a:t>
            </a:r>
            <a:r>
              <a:rPr lang="en-US" kern="100" dirty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ni</a:t>
            </a:r>
            <a:r>
              <a:rPr lang="en-US" kern="100" dirty="0">
                <a:solidFill>
                  <a:srgbClr val="000000"/>
                </a:solidFill>
                <a:cs typeface="Cordia New" panose="020B0304020202020204" pitchFamily="34" charset="-34"/>
              </a:rPr>
              <a:t>-</a:t>
            </a:r>
            <a:r>
              <a:rPr lang="en-US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juu</a:t>
            </a:r>
            <a:r>
              <a:rPr lang="en-US" kern="100" dirty="0">
                <a:solidFill>
                  <a:srgbClr val="000000"/>
                </a:solidFill>
                <a:cs typeface="Cordia New" panose="020B0304020202020204" pitchFamily="34" charset="-34"/>
              </a:rPr>
              <a:t>-go-</a:t>
            </a:r>
            <a:r>
              <a:rPr lang="en-US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sai</a:t>
            </a:r>
            <a:r>
              <a:rPr lang="en-US" kern="100" dirty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goro</a:t>
            </a:r>
            <a:r>
              <a:rPr lang="en-US" kern="100" dirty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kekkon</a:t>
            </a:r>
            <a:r>
              <a:rPr lang="en-US" kern="100" dirty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shitai</a:t>
            </a:r>
            <a:r>
              <a:rPr lang="en-US" kern="100" dirty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desu</a:t>
            </a:r>
            <a:r>
              <a:rPr lang="en-US" kern="100" dirty="0">
                <a:solidFill>
                  <a:srgbClr val="000000"/>
                </a:solidFill>
                <a:cs typeface="Cordia New" panose="020B0304020202020204" pitchFamily="34" charset="-34"/>
              </a:rPr>
              <a:t>. </a:t>
            </a:r>
            <a:r>
              <a:rPr lang="en-US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Soshite</a:t>
            </a:r>
            <a:r>
              <a:rPr lang="en-US" kern="100" dirty="0">
                <a:solidFill>
                  <a:srgbClr val="000000"/>
                </a:solidFill>
                <a:cs typeface="Cordia New" panose="020B0304020202020204" pitchFamily="34" charset="-34"/>
              </a:rPr>
              <a:t> san-</a:t>
            </a:r>
            <a:r>
              <a:rPr lang="en-US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juu</a:t>
            </a:r>
            <a:r>
              <a:rPr lang="en-US" kern="100" dirty="0">
                <a:solidFill>
                  <a:srgbClr val="000000"/>
                </a:solidFill>
                <a:cs typeface="Cordia New" panose="020B0304020202020204" pitchFamily="34" charset="-34"/>
              </a:rPr>
              <a:t>-</a:t>
            </a:r>
            <a:r>
              <a:rPr lang="en-US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sai</a:t>
            </a:r>
            <a:r>
              <a:rPr lang="en-US" kern="100" dirty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goro</a:t>
            </a:r>
            <a:r>
              <a:rPr lang="en-US" kern="100" dirty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kaisha</a:t>
            </a:r>
            <a:r>
              <a:rPr lang="en-US" kern="100" dirty="0">
                <a:solidFill>
                  <a:srgbClr val="000000"/>
                </a:solidFill>
                <a:cs typeface="Cordia New" panose="020B0304020202020204" pitchFamily="34" charset="-34"/>
              </a:rPr>
              <a:t> o </a:t>
            </a:r>
            <a:r>
              <a:rPr lang="en-US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tsukuritai</a:t>
            </a:r>
            <a:r>
              <a:rPr lang="en-US" kern="100" dirty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kern="100" dirty="0" err="1">
                <a:solidFill>
                  <a:srgbClr val="000000"/>
                </a:solidFill>
                <a:cs typeface="Cordia New" panose="020B0304020202020204" pitchFamily="34" charset="-34"/>
              </a:rPr>
              <a:t>desu</a:t>
            </a:r>
            <a:r>
              <a:rPr lang="en-US" kern="100" dirty="0">
                <a:solidFill>
                  <a:srgbClr val="000000"/>
                </a:solidFill>
                <a:cs typeface="Cordia New" panose="020B0304020202020204" pitchFamily="34" charset="-34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19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4"/>
          <p:cNvSpPr>
            <a:spLocks noGrp="1"/>
          </p:cNvSpPr>
          <p:nvPr>
            <p:ph type="body" idx="1"/>
          </p:nvPr>
        </p:nvSpPr>
        <p:spPr>
          <a:xfrm>
            <a:off x="943273" y="4005064"/>
            <a:ext cx="7200800" cy="1656184"/>
          </a:xfrm>
          <a:noFill/>
        </p:spPr>
        <p:txBody>
          <a:bodyPr anchor="ctr">
            <a:normAutofit fontScale="92500"/>
          </a:bodyPr>
          <a:lstStyle/>
          <a:p>
            <a:pPr algn="just"/>
            <a:r>
              <a:rPr kumimoji="1" lang="en-US" altLang="ja-JP" sz="2400" dirty="0" err="1">
                <a:solidFill>
                  <a:schemeClr val="tx1"/>
                </a:solidFill>
              </a:rPr>
              <a:t>Ketika</a:t>
            </a:r>
            <a:r>
              <a:rPr kumimoji="1" lang="en-US" altLang="ja-JP" sz="2400" dirty="0">
                <a:solidFill>
                  <a:schemeClr val="tx1"/>
                </a:solidFill>
              </a:rPr>
              <a:t> 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kita</a:t>
            </a:r>
            <a:r>
              <a:rPr kumimoji="1" lang="en-US" altLang="ja-JP" sz="2400" dirty="0">
                <a:solidFill>
                  <a:schemeClr val="tx1"/>
                </a:solidFill>
              </a:rPr>
              <a:t> 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berulang</a:t>
            </a:r>
            <a:r>
              <a:rPr kumimoji="1" lang="en-US" altLang="ja-JP" sz="2400" dirty="0">
                <a:solidFill>
                  <a:schemeClr val="tx1"/>
                </a:solidFill>
              </a:rPr>
              <a:t> 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tahun</a:t>
            </a:r>
            <a:r>
              <a:rPr kumimoji="1" lang="en-US" altLang="ja-JP" sz="2400" dirty="0">
                <a:solidFill>
                  <a:schemeClr val="tx1"/>
                </a:solidFill>
              </a:rPr>
              <a:t>, 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usia</a:t>
            </a:r>
            <a:r>
              <a:rPr kumimoji="1" lang="en-US" altLang="ja-JP" sz="2400" dirty="0">
                <a:solidFill>
                  <a:schemeClr val="tx1"/>
                </a:solidFill>
              </a:rPr>
              <a:t> 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bertambah</a:t>
            </a:r>
            <a:r>
              <a:rPr kumimoji="1" lang="en-US" altLang="ja-JP" sz="2400" dirty="0">
                <a:solidFill>
                  <a:schemeClr val="tx1"/>
                </a:solidFill>
              </a:rPr>
              <a:t>, 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sedikit</a:t>
            </a:r>
            <a:r>
              <a:rPr kumimoji="1" lang="en-US" altLang="ja-JP" sz="2400" dirty="0">
                <a:solidFill>
                  <a:schemeClr val="tx1"/>
                </a:solidFill>
              </a:rPr>
              <a:t> demi 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sedikit</a:t>
            </a:r>
            <a:r>
              <a:rPr kumimoji="1" lang="en-US" altLang="ja-JP" sz="2400" dirty="0">
                <a:solidFill>
                  <a:schemeClr val="tx1"/>
                </a:solidFill>
              </a:rPr>
              <a:t> 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tumbuh</a:t>
            </a:r>
            <a:r>
              <a:rPr kumimoji="1" lang="en-US" altLang="ja-JP" sz="2400" dirty="0">
                <a:solidFill>
                  <a:schemeClr val="tx1"/>
                </a:solidFill>
              </a:rPr>
              <a:t> 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menjadi</a:t>
            </a:r>
            <a:r>
              <a:rPr kumimoji="1" lang="en-US" altLang="ja-JP" sz="2400" dirty="0">
                <a:solidFill>
                  <a:schemeClr val="tx1"/>
                </a:solidFill>
              </a:rPr>
              <a:t> 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dewasa</a:t>
            </a:r>
            <a:r>
              <a:rPr kumimoji="1" lang="en-US" altLang="ja-JP" sz="2400" dirty="0">
                <a:solidFill>
                  <a:schemeClr val="tx1"/>
                </a:solidFill>
              </a:rPr>
              <a:t>. 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Apa</a:t>
            </a:r>
            <a:r>
              <a:rPr kumimoji="1" lang="en-US" altLang="ja-JP" sz="2400" dirty="0">
                <a:solidFill>
                  <a:schemeClr val="tx1"/>
                </a:solidFill>
              </a:rPr>
              <a:t> yang 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ingin</a:t>
            </a:r>
            <a:r>
              <a:rPr kumimoji="1" lang="en-US" altLang="ja-JP" sz="2400" dirty="0">
                <a:solidFill>
                  <a:schemeClr val="tx1"/>
                </a:solidFill>
              </a:rPr>
              <a:t> 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kamu</a:t>
            </a:r>
            <a:r>
              <a:rPr kumimoji="1" lang="en-US" altLang="ja-JP" sz="2400" dirty="0">
                <a:solidFill>
                  <a:schemeClr val="tx1"/>
                </a:solidFill>
              </a:rPr>
              <a:t> 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lakukan</a:t>
            </a:r>
            <a:r>
              <a:rPr kumimoji="1" lang="en-US" altLang="ja-JP" sz="2400" dirty="0">
                <a:solidFill>
                  <a:schemeClr val="tx1"/>
                </a:solidFill>
              </a:rPr>
              <a:t> di masa 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depan</a:t>
            </a:r>
            <a:r>
              <a:rPr kumimoji="1" lang="en-US" altLang="ja-JP" sz="2400" dirty="0">
                <a:solidFill>
                  <a:schemeClr val="tx1"/>
                </a:solidFill>
              </a:rPr>
              <a:t>? 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Apa</a:t>
            </a:r>
            <a:r>
              <a:rPr kumimoji="1" lang="en-US" altLang="ja-JP" sz="2400" dirty="0">
                <a:solidFill>
                  <a:schemeClr val="tx1"/>
                </a:solidFill>
              </a:rPr>
              <a:t> 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cita-citamu</a:t>
            </a:r>
            <a:r>
              <a:rPr kumimoji="1" lang="en-US" altLang="ja-JP" sz="2400" dirty="0">
                <a:solidFill>
                  <a:schemeClr val="tx1"/>
                </a:solidFill>
              </a:rPr>
              <a:t>? Mari 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kita</a:t>
            </a:r>
            <a:r>
              <a:rPr kumimoji="1" lang="en-US" altLang="ja-JP" sz="2400" dirty="0">
                <a:solidFill>
                  <a:schemeClr val="tx1"/>
                </a:solidFill>
              </a:rPr>
              <a:t> 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belajar</a:t>
            </a:r>
            <a:r>
              <a:rPr kumimoji="1" lang="en-US" altLang="ja-JP" sz="2400" dirty="0">
                <a:solidFill>
                  <a:schemeClr val="tx1"/>
                </a:solidFill>
              </a:rPr>
              <a:t> 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mengutarakannya</a:t>
            </a:r>
            <a:r>
              <a:rPr kumimoji="1" lang="en-US" altLang="ja-JP" sz="2400" dirty="0">
                <a:solidFill>
                  <a:schemeClr val="tx1"/>
                </a:solidFill>
              </a:rPr>
              <a:t> 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dalam</a:t>
            </a:r>
            <a:r>
              <a:rPr kumimoji="1" lang="en-US" altLang="ja-JP" sz="2400" dirty="0">
                <a:solidFill>
                  <a:schemeClr val="tx1"/>
                </a:solidFill>
              </a:rPr>
              <a:t> 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bahasa</a:t>
            </a:r>
            <a:r>
              <a:rPr kumimoji="1" lang="en-US" altLang="ja-JP" sz="2400" dirty="0">
                <a:solidFill>
                  <a:schemeClr val="tx1"/>
                </a:solidFill>
              </a:rPr>
              <a:t> </a:t>
            </a:r>
            <a:r>
              <a:rPr kumimoji="1" lang="en-US" altLang="ja-JP" sz="2400" dirty="0" err="1">
                <a:solidFill>
                  <a:schemeClr val="tx1"/>
                </a:solidFill>
              </a:rPr>
              <a:t>Jepang</a:t>
            </a:r>
            <a:r>
              <a:rPr kumimoji="1" lang="en-US" altLang="ja-JP" sz="2400" dirty="0">
                <a:solidFill>
                  <a:schemeClr val="tx1"/>
                </a:solidFill>
              </a:rPr>
              <a:t>.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71162"/>
            <a:ext cx="82962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グループ化 3"/>
          <p:cNvGrpSpPr/>
          <p:nvPr/>
        </p:nvGrpSpPr>
        <p:grpSpPr>
          <a:xfrm>
            <a:off x="0" y="164102"/>
            <a:ext cx="9119125" cy="435860"/>
            <a:chOff x="0" y="164102"/>
            <a:chExt cx="9119125" cy="43586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5240" y="182533"/>
              <a:ext cx="773885" cy="417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7509" y="164102"/>
              <a:ext cx="4656511" cy="4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4102"/>
              <a:ext cx="4656511" cy="4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84617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06113" y="2104674"/>
            <a:ext cx="1402202" cy="1012024"/>
          </a:xfrm>
          <a:prstGeom prst="rect">
            <a:avLst/>
          </a:prstGeom>
        </p:spPr>
      </p:pic>
      <p:pic>
        <p:nvPicPr>
          <p:cNvPr id="10" name="Picture 28" descr="C:\Users\Ozaki\AppData\Local\Microsoft\Windows\Temporary Internet Files\Content.IE5\I4HDQIUD\MC900294002[1].wmf"/>
          <p:cNvPicPr/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149" y="2065856"/>
            <a:ext cx="856615" cy="1089660"/>
          </a:xfrm>
          <a:prstGeom prst="rect">
            <a:avLst/>
          </a:prstGeom>
          <a:noFill/>
        </p:spPr>
      </p:pic>
      <p:pic>
        <p:nvPicPr>
          <p:cNvPr id="11" name="Picture 22" descr="C:\Users\Ozaki\AppData\Local\Microsoft\Windows\Temporary Internet Files\Content.IE5\I9ZZL229\MC900334194[1].wmf"/>
          <p:cNvPicPr/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917" y="2065856"/>
            <a:ext cx="576580" cy="990600"/>
          </a:xfrm>
          <a:prstGeom prst="rect">
            <a:avLst/>
          </a:prstGeom>
          <a:noFill/>
        </p:spPr>
      </p:pic>
      <p:pic>
        <p:nvPicPr>
          <p:cNvPr id="12" name="Picture 19" descr="C:\Users\Ozaki\AppData\Local\Microsoft\Windows\Temporary Internet Files\Content.IE5\I4HDQIUD\MC900251671[1].wmf"/>
          <p:cNvPicPr/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011" y="3695252"/>
            <a:ext cx="723265" cy="1108075"/>
          </a:xfrm>
          <a:prstGeom prst="rect">
            <a:avLst/>
          </a:prstGeom>
          <a:noFill/>
        </p:spPr>
      </p:pic>
      <p:pic>
        <p:nvPicPr>
          <p:cNvPr id="13" name="Picture 25" descr="C:\Program Files\Microsoft Office\MEDIA\CAGCAT10\j0195384.wmf"/>
          <p:cNvPicPr/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661" y="3754435"/>
            <a:ext cx="1037590" cy="1059815"/>
          </a:xfrm>
          <a:prstGeom prst="rect">
            <a:avLst/>
          </a:prstGeom>
          <a:noFill/>
        </p:spPr>
      </p:pic>
      <p:pic>
        <p:nvPicPr>
          <p:cNvPr id="14" name="Picture 23" descr="C:\Users\Ozaki\AppData\Local\Microsoft\Windows\Temporary Internet Files\Content.IE5\I4HDQIUD\MC900279226[1].wmf"/>
          <p:cNvPicPr/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104" y="3610626"/>
            <a:ext cx="918210" cy="1097915"/>
          </a:xfrm>
          <a:prstGeom prst="rect">
            <a:avLst/>
          </a:prstGeom>
          <a:noFill/>
        </p:spPr>
      </p:pic>
      <p:pic>
        <p:nvPicPr>
          <p:cNvPr id="15" name="Picture 2"/>
          <p:cNvPicPr/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289" y="5594771"/>
            <a:ext cx="138811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21" descr="C:\Users\Ozaki\AppData\Local\Microsoft\Windows\Temporary Internet Files\Content.IE5\I4HDQIUD\MC900251667[1].wmf"/>
          <p:cNvPicPr/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853" y="5456870"/>
            <a:ext cx="703580" cy="1114425"/>
          </a:xfrm>
          <a:prstGeom prst="rect">
            <a:avLst/>
          </a:prstGeom>
          <a:noFill/>
        </p:spPr>
      </p:pic>
      <p:pic>
        <p:nvPicPr>
          <p:cNvPr id="17" name="図 16"/>
          <p:cNvPicPr/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045" y="5576245"/>
            <a:ext cx="1396365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角丸四角形 4"/>
          <p:cNvSpPr/>
          <p:nvPr/>
        </p:nvSpPr>
        <p:spPr>
          <a:xfrm>
            <a:off x="1858083" y="1247543"/>
            <a:ext cx="1440160" cy="8183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solidFill>
                  <a:schemeClr val="tx1"/>
                </a:solidFill>
              </a:rPr>
              <a:t>かし</a:t>
            </a:r>
            <a:r>
              <a:rPr kumimoji="1" lang="ja-JP" altLang="en-US" sz="2400" dirty="0" err="1">
                <a:solidFill>
                  <a:schemeClr val="tx1"/>
                </a:solidFill>
              </a:rPr>
              <a:t>ゅ</a:t>
            </a:r>
            <a:endParaRPr kumimoji="1" lang="en-US" altLang="ja-JP" sz="2400" dirty="0">
              <a:solidFill>
                <a:schemeClr val="tx1"/>
              </a:solidFill>
            </a:endParaRPr>
          </a:p>
          <a:p>
            <a:r>
              <a:rPr lang="en-US" altLang="ja-JP" sz="2000" dirty="0" err="1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kashu</a:t>
            </a:r>
            <a:endParaRPr kumimoji="1" lang="ja-JP" altLang="en-US" sz="2000" dirty="0">
              <a:solidFill>
                <a:schemeClr val="tx1"/>
              </a:solidFill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7" name="角丸四角形 26"/>
          <p:cNvSpPr/>
          <p:nvPr/>
        </p:nvSpPr>
        <p:spPr>
          <a:xfrm>
            <a:off x="4060741" y="1286361"/>
            <a:ext cx="1656184" cy="8183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>
                <a:solidFill>
                  <a:schemeClr val="tx1"/>
                </a:solidFill>
              </a:rPr>
              <a:t>エンジニア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en-US" altLang="ja-JP" dirty="0" err="1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enjinia</a:t>
            </a:r>
            <a:endParaRPr kumimoji="1" lang="ja-JP" altLang="en-US" dirty="0">
              <a:solidFill>
                <a:schemeClr val="tx1"/>
              </a:solidFill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8" name="角丸四角形 27"/>
          <p:cNvSpPr/>
          <p:nvPr/>
        </p:nvSpPr>
        <p:spPr>
          <a:xfrm>
            <a:off x="6548491" y="1247543"/>
            <a:ext cx="2232248" cy="8183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 err="1">
                <a:solidFill>
                  <a:schemeClr val="tx1"/>
                </a:solidFill>
              </a:rPr>
              <a:t>けい</a:t>
            </a:r>
            <a:r>
              <a:rPr lang="ja-JP" altLang="en-US" sz="2400" dirty="0" err="1">
                <a:solidFill>
                  <a:schemeClr val="tx1"/>
                </a:solidFill>
              </a:rPr>
              <a:t>さ</a:t>
            </a:r>
            <a:r>
              <a:rPr kumimoji="1" lang="ja-JP" altLang="en-US" sz="2400" dirty="0">
                <a:solidFill>
                  <a:schemeClr val="tx1"/>
                </a:solidFill>
              </a:rPr>
              <a:t>つかん</a:t>
            </a:r>
            <a:r>
              <a:rPr lang="en-US" altLang="ja-JP" sz="2000" dirty="0" err="1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keisatsukan</a:t>
            </a:r>
            <a:endParaRPr kumimoji="1" lang="ja-JP" altLang="en-US" sz="2000" dirty="0">
              <a:solidFill>
                <a:schemeClr val="tx1"/>
              </a:solidFill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29" name="角丸四角形 28"/>
          <p:cNvSpPr/>
          <p:nvPr/>
        </p:nvSpPr>
        <p:spPr>
          <a:xfrm>
            <a:off x="1898362" y="3026409"/>
            <a:ext cx="1440160" cy="8183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>
                <a:solidFill>
                  <a:schemeClr val="tx1"/>
                </a:solidFill>
              </a:rPr>
              <a:t>かん</a:t>
            </a:r>
            <a:r>
              <a:rPr lang="ja-JP" altLang="en-US" dirty="0" err="1">
                <a:solidFill>
                  <a:schemeClr val="tx1"/>
                </a:solidFill>
              </a:rPr>
              <a:t>ご</a:t>
            </a:r>
            <a:r>
              <a:rPr lang="ja-JP" altLang="en-US" dirty="0">
                <a:solidFill>
                  <a:schemeClr val="tx1"/>
                </a:solidFill>
              </a:rPr>
              <a:t>し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 err="1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kangoshi</a:t>
            </a:r>
            <a:endParaRPr kumimoji="1" lang="ja-JP" altLang="en-US" dirty="0">
              <a:solidFill>
                <a:schemeClr val="tx1"/>
              </a:solidFill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31" name="角丸四角形 30"/>
          <p:cNvSpPr/>
          <p:nvPr/>
        </p:nvSpPr>
        <p:spPr>
          <a:xfrm>
            <a:off x="7387497" y="2944685"/>
            <a:ext cx="1440160" cy="8183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きょうし</a:t>
            </a:r>
            <a:r>
              <a:rPr lang="en-US" altLang="ja-JP" dirty="0" err="1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kyoushi</a:t>
            </a:r>
            <a:endParaRPr kumimoji="1" lang="ja-JP" altLang="en-US" dirty="0">
              <a:solidFill>
                <a:schemeClr val="tx1"/>
              </a:solidFill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32" name="角丸四角形 31"/>
          <p:cNvSpPr/>
          <p:nvPr/>
        </p:nvSpPr>
        <p:spPr>
          <a:xfrm>
            <a:off x="1732737" y="4752370"/>
            <a:ext cx="1656184" cy="8183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こう</a:t>
            </a:r>
            <a:r>
              <a:rPr kumimoji="1" lang="ja-JP" altLang="en-US" dirty="0" err="1">
                <a:solidFill>
                  <a:schemeClr val="tx1"/>
                </a:solidFill>
              </a:rPr>
              <a:t>む</a:t>
            </a:r>
            <a:r>
              <a:rPr kumimoji="1" lang="ja-JP" altLang="en-US" dirty="0">
                <a:solidFill>
                  <a:schemeClr val="tx1"/>
                </a:solidFill>
              </a:rPr>
              <a:t>いん</a:t>
            </a:r>
            <a:r>
              <a:rPr lang="en-US" altLang="ja-JP" dirty="0" err="1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koumuin</a:t>
            </a:r>
            <a:endParaRPr kumimoji="1" lang="ja-JP" altLang="en-US" dirty="0">
              <a:solidFill>
                <a:schemeClr val="tx1"/>
              </a:solidFill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33" name="角丸四角形 32"/>
          <p:cNvSpPr/>
          <p:nvPr/>
        </p:nvSpPr>
        <p:spPr>
          <a:xfrm>
            <a:off x="4554205" y="4736336"/>
            <a:ext cx="1224776" cy="8183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>
                <a:solidFill>
                  <a:schemeClr val="tx1"/>
                </a:solidFill>
              </a:rPr>
              <a:t>いしゃ</a:t>
            </a:r>
            <a:r>
              <a:rPr lang="en-US" altLang="ja-JP" sz="2000" dirty="0" err="1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isha</a:t>
            </a:r>
            <a:endParaRPr kumimoji="1" lang="ja-JP" altLang="en-US" sz="2000" dirty="0">
              <a:solidFill>
                <a:schemeClr val="tx1"/>
              </a:solidFill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34" name="角丸四角形 33"/>
          <p:cNvSpPr/>
          <p:nvPr/>
        </p:nvSpPr>
        <p:spPr>
          <a:xfrm>
            <a:off x="6531420" y="4727006"/>
            <a:ext cx="2534327" cy="8183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>
                <a:solidFill>
                  <a:schemeClr val="tx1"/>
                </a:solidFill>
              </a:rPr>
              <a:t>スポーツせんしゅ</a:t>
            </a:r>
            <a:endParaRPr kumimoji="1" lang="en-US" altLang="ja-JP" dirty="0">
              <a:solidFill>
                <a:schemeClr val="tx1"/>
              </a:solidFill>
            </a:endParaRPr>
          </a:p>
          <a:p>
            <a:r>
              <a:rPr lang="en-US" altLang="ja-JP" dirty="0" err="1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supootsu-senshu</a:t>
            </a:r>
            <a:endParaRPr kumimoji="1" lang="ja-JP" altLang="en-US" dirty="0">
              <a:solidFill>
                <a:schemeClr val="tx1"/>
              </a:solidFill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pic>
        <p:nvPicPr>
          <p:cNvPr id="6" name="03040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89" y="1916453"/>
            <a:ext cx="360000" cy="360000"/>
          </a:xfrm>
          <a:prstGeom prst="rect">
            <a:avLst/>
          </a:prstGeom>
        </p:spPr>
      </p:pic>
      <p:pic>
        <p:nvPicPr>
          <p:cNvPr id="7" name="03040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930" y="1935854"/>
            <a:ext cx="360000" cy="360000"/>
          </a:xfrm>
          <a:prstGeom prst="rect">
            <a:avLst/>
          </a:prstGeom>
        </p:spPr>
      </p:pic>
      <p:pic>
        <p:nvPicPr>
          <p:cNvPr id="8" name="030403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17" y="1935854"/>
            <a:ext cx="360000" cy="360000"/>
          </a:xfrm>
          <a:prstGeom prst="rect">
            <a:avLst/>
          </a:prstGeom>
        </p:spPr>
      </p:pic>
      <p:pic>
        <p:nvPicPr>
          <p:cNvPr id="26" name="030404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89" y="3641562"/>
            <a:ext cx="360000" cy="360000"/>
          </a:xfrm>
          <a:prstGeom prst="rect">
            <a:avLst/>
          </a:prstGeom>
        </p:spPr>
      </p:pic>
      <p:pic>
        <p:nvPicPr>
          <p:cNvPr id="35" name="030405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509" y="3661344"/>
            <a:ext cx="360000" cy="360000"/>
          </a:xfrm>
          <a:prstGeom prst="rect">
            <a:avLst/>
          </a:prstGeom>
        </p:spPr>
      </p:pic>
      <p:pic>
        <p:nvPicPr>
          <p:cNvPr id="36" name="030406.MP3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836" y="3641562"/>
            <a:ext cx="360000" cy="360000"/>
          </a:xfrm>
          <a:prstGeom prst="rect">
            <a:avLst/>
          </a:prstGeom>
        </p:spPr>
      </p:pic>
      <p:pic>
        <p:nvPicPr>
          <p:cNvPr id="37" name="030407要確認.MP3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36" y="5396245"/>
            <a:ext cx="360000" cy="360000"/>
          </a:xfrm>
          <a:prstGeom prst="rect">
            <a:avLst/>
          </a:prstGeom>
        </p:spPr>
      </p:pic>
      <p:pic>
        <p:nvPicPr>
          <p:cNvPr id="38" name="030408.MP3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26" y="5374648"/>
            <a:ext cx="360000" cy="360000"/>
          </a:xfrm>
          <a:prstGeom prst="rect">
            <a:avLst/>
          </a:prstGeom>
        </p:spPr>
      </p:pic>
      <p:pic>
        <p:nvPicPr>
          <p:cNvPr id="39" name="030409.MP3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836" y="5456870"/>
            <a:ext cx="360000" cy="360000"/>
          </a:xfrm>
          <a:prstGeom prst="rect">
            <a:avLst/>
          </a:prstGeom>
        </p:spPr>
      </p:pic>
      <p:grpSp>
        <p:nvGrpSpPr>
          <p:cNvPr id="42" name="グループ化 41"/>
          <p:cNvGrpSpPr/>
          <p:nvPr/>
        </p:nvGrpSpPr>
        <p:grpSpPr>
          <a:xfrm>
            <a:off x="0" y="164102"/>
            <a:ext cx="9119125" cy="435860"/>
            <a:chOff x="0" y="164102"/>
            <a:chExt cx="9119125" cy="435860"/>
          </a:xfrm>
        </p:grpSpPr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5240" y="182533"/>
              <a:ext cx="773885" cy="417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3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7509" y="164102"/>
              <a:ext cx="4656511" cy="4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4102"/>
              <a:ext cx="4656511" cy="4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" name="角丸四角形 45"/>
          <p:cNvSpPr/>
          <p:nvPr/>
        </p:nvSpPr>
        <p:spPr>
          <a:xfrm>
            <a:off x="1092330" y="1476679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sp>
        <p:nvSpPr>
          <p:cNvPr id="47" name="角丸四角形 46"/>
          <p:cNvSpPr/>
          <p:nvPr/>
        </p:nvSpPr>
        <p:spPr>
          <a:xfrm>
            <a:off x="1092330" y="3213649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48" name="角丸四角形 47"/>
          <p:cNvSpPr/>
          <p:nvPr/>
        </p:nvSpPr>
        <p:spPr>
          <a:xfrm>
            <a:off x="5847095" y="1476679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49" name="角丸四角形 48"/>
          <p:cNvSpPr/>
          <p:nvPr/>
        </p:nvSpPr>
        <p:spPr>
          <a:xfrm>
            <a:off x="3471509" y="1476679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2</a:t>
            </a:r>
          </a:p>
        </p:txBody>
      </p:sp>
      <p:sp>
        <p:nvSpPr>
          <p:cNvPr id="50" name="角丸四角形 49"/>
          <p:cNvSpPr/>
          <p:nvPr/>
        </p:nvSpPr>
        <p:spPr>
          <a:xfrm>
            <a:off x="3471509" y="3211649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5</a:t>
            </a:r>
            <a:endParaRPr kumimoji="1" lang="ja-JP" altLang="en-US" sz="2400" dirty="0"/>
          </a:p>
        </p:txBody>
      </p:sp>
      <p:sp>
        <p:nvSpPr>
          <p:cNvPr id="51" name="角丸四角形 50"/>
          <p:cNvSpPr/>
          <p:nvPr/>
        </p:nvSpPr>
        <p:spPr>
          <a:xfrm>
            <a:off x="5872181" y="3211649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6</a:t>
            </a:r>
            <a:endParaRPr kumimoji="1" lang="ja-JP" altLang="en-US" sz="2400" dirty="0"/>
          </a:p>
        </p:txBody>
      </p:sp>
      <p:sp>
        <p:nvSpPr>
          <p:cNvPr id="52" name="角丸四角形 51"/>
          <p:cNvSpPr/>
          <p:nvPr/>
        </p:nvSpPr>
        <p:spPr>
          <a:xfrm>
            <a:off x="1092872" y="4981506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7</a:t>
            </a:r>
            <a:endParaRPr kumimoji="1" lang="ja-JP" altLang="en-US" sz="2400" dirty="0"/>
          </a:p>
        </p:txBody>
      </p:sp>
      <p:sp>
        <p:nvSpPr>
          <p:cNvPr id="53" name="角丸四角形 52"/>
          <p:cNvSpPr/>
          <p:nvPr/>
        </p:nvSpPr>
        <p:spPr>
          <a:xfrm>
            <a:off x="3471509" y="4965472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8</a:t>
            </a:r>
          </a:p>
        </p:txBody>
      </p:sp>
      <p:sp>
        <p:nvSpPr>
          <p:cNvPr id="54" name="角丸四角形 53"/>
          <p:cNvSpPr/>
          <p:nvPr/>
        </p:nvSpPr>
        <p:spPr>
          <a:xfrm>
            <a:off x="5870841" y="4981506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9</a:t>
            </a:r>
            <a:endParaRPr kumimoji="1" lang="ja-JP" altLang="en-US" sz="2400" dirty="0"/>
          </a:p>
        </p:txBody>
      </p:sp>
      <p:sp>
        <p:nvSpPr>
          <p:cNvPr id="30" name="角丸四角形 29"/>
          <p:cNvSpPr/>
          <p:nvPr/>
        </p:nvSpPr>
        <p:spPr>
          <a:xfrm>
            <a:off x="3768159" y="2944686"/>
            <a:ext cx="2102682" cy="8183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プログラマー</a:t>
            </a:r>
            <a:endParaRPr kumimoji="1" lang="en-US" altLang="ja-JP" sz="2400" dirty="0">
              <a:solidFill>
                <a:schemeClr val="tx1"/>
              </a:solidFill>
            </a:endParaRPr>
          </a:p>
          <a:p>
            <a:r>
              <a:rPr lang="en-US" altLang="ja-JP" sz="2000" dirty="0" err="1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puroguramaa</a:t>
            </a:r>
            <a:endParaRPr kumimoji="1" lang="ja-JP" altLang="en-US" sz="2000" dirty="0">
              <a:solidFill>
                <a:schemeClr val="tx1"/>
              </a:solidFill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179512" y="476672"/>
            <a:ext cx="4834880" cy="634082"/>
          </a:xfrm>
        </p:spPr>
        <p:txBody>
          <a:bodyPr>
            <a:noAutofit/>
          </a:bodyPr>
          <a:lstStyle/>
          <a:p>
            <a:pPr algn="l"/>
            <a:r>
              <a:rPr lang="ja-JP" altLang="en-US" sz="2400" dirty="0">
                <a:latin typeface="+mj-ea"/>
              </a:rPr>
              <a:t>きいて　いいましょう　</a:t>
            </a:r>
            <a:r>
              <a:rPr lang="en-US" altLang="ja-JP" sz="2400" dirty="0">
                <a:latin typeface="+mj-ea"/>
              </a:rPr>
              <a:t>1 </a:t>
            </a:r>
            <a:r>
              <a:rPr lang="en-US" altLang="ja-JP" sz="2400" dirty="0" err="1">
                <a:solidFill>
                  <a:srgbClr val="FF0000"/>
                </a:solidFill>
                <a:latin typeface="+mj-ea"/>
              </a:rPr>
              <a:t>terjemahkan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pic>
        <p:nvPicPr>
          <p:cNvPr id="40" name="030400.MP3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212" y="516363"/>
            <a:ext cx="504225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4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74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90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99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8268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994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879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9" dur="9104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audio>
              <p:cMediaNode vol="8000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5" dur="8268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1" dur="1101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audio>
              <p:cMediaNode vol="80000">
                <p:cTn id="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seq concurrent="1" nextAc="seek">
              <p:cTn id="93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" fill="hold">
                      <p:stCondLst>
                        <p:cond delay="0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7" dur="77177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audio>
              <p:cMediaNode vol="8000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  <p:bldLst>
      <p:bldP spid="5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803456"/>
              </p:ext>
            </p:extLst>
          </p:nvPr>
        </p:nvGraphicFramePr>
        <p:xfrm>
          <a:off x="1447800" y="304800"/>
          <a:ext cx="6096000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Cita-cita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Arti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Akuntan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Kaikei-shi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Sekretaris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Hisho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Ilmuwan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Gakusha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Pengusaha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Kigyouka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Konsultan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Pajak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Zeiri-shi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Seniman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Geijutsuka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Arsitek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Kenchikuka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Pegawai</a:t>
                      </a:r>
                      <a:r>
                        <a:rPr lang="en-US" baseline="0" dirty="0"/>
                        <a:t> bank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Ginkou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Pengacara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Bengoshi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Direktur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Shachou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Manajer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Shihainin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Penterjemah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Tsuuyaku-sha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Auditor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Shinsha</a:t>
                      </a:r>
                      <a:r>
                        <a:rPr lang="en-US" dirty="0"/>
                        <a:t>-in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Pembawa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Acara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Shikai-sha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Penulis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Chosha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Presiden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Daitouryou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0939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304800" y="676145"/>
            <a:ext cx="5544616" cy="686537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sz="3500" dirty="0"/>
              <a:t>にほんごで　いいましょう 　</a:t>
            </a:r>
            <a:endParaRPr kumimoji="1" lang="ja-JP" altLang="en-US" sz="3500" dirty="0">
              <a:latin typeface="+mj-ea"/>
            </a:endParaRP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971600" y="1351309"/>
            <a:ext cx="7200800" cy="5246043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ja-JP" altLang="en-US" sz="2800" dirty="0"/>
              <a:t>（</a:t>
            </a:r>
            <a:r>
              <a:rPr lang="en-US" altLang="ja-JP" sz="2800" dirty="0"/>
              <a:t>1</a:t>
            </a:r>
            <a:r>
              <a:rPr lang="ja-JP" altLang="en-US" sz="2800" dirty="0"/>
              <a:t>）</a:t>
            </a:r>
            <a:r>
              <a:rPr lang="en-US" altLang="ja-JP" sz="2800" dirty="0" err="1"/>
              <a:t>saat</a:t>
            </a:r>
            <a:r>
              <a:rPr lang="en-US" altLang="ja-JP" sz="2800" dirty="0"/>
              <a:t> </a:t>
            </a:r>
            <a:r>
              <a:rPr lang="en-US" altLang="ja-JP" sz="2800" dirty="0" err="1"/>
              <a:t>bekerja</a:t>
            </a:r>
            <a:r>
              <a:rPr lang="en-US" altLang="ja-JP" sz="2800" dirty="0"/>
              <a:t> </a:t>
            </a:r>
            <a:r>
              <a:rPr lang="id-ID" altLang="ja-JP" sz="2800" dirty="0"/>
              <a:t>mengenakan seragam</a:t>
            </a:r>
            <a:endParaRPr lang="ja-JP" altLang="ja-JP" sz="2800" dirty="0"/>
          </a:p>
          <a:p>
            <a:pPr marL="0" lv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ja-JP" altLang="en-US" sz="2800" dirty="0"/>
              <a:t>（</a:t>
            </a:r>
            <a:r>
              <a:rPr lang="en-US" altLang="ja-JP" sz="2800" dirty="0"/>
              <a:t>2</a:t>
            </a:r>
            <a:r>
              <a:rPr lang="ja-JP" altLang="en-US" sz="2800" dirty="0"/>
              <a:t>）</a:t>
            </a:r>
            <a:r>
              <a:rPr lang="en-US" altLang="ja-JP" sz="2800" dirty="0"/>
              <a:t>b</a:t>
            </a:r>
            <a:r>
              <a:rPr lang="id-ID" altLang="ja-JP" sz="2800" dirty="0"/>
              <a:t>ekerja di rumah sakit</a:t>
            </a:r>
            <a:endParaRPr lang="ja-JP" altLang="ja-JP" sz="2800" dirty="0"/>
          </a:p>
          <a:p>
            <a:pPr marL="0" lv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ja-JP" altLang="en-US" sz="2800" dirty="0"/>
              <a:t>（</a:t>
            </a:r>
            <a:r>
              <a:rPr lang="en-US" altLang="ja-JP" sz="2800" dirty="0"/>
              <a:t>3</a:t>
            </a:r>
            <a:r>
              <a:rPr lang="ja-JP" altLang="en-US" sz="2800" dirty="0"/>
              <a:t>）</a:t>
            </a:r>
            <a:r>
              <a:rPr lang="en-US" altLang="ja-JP" sz="2800" dirty="0" err="1"/>
              <a:t>memproduksi</a:t>
            </a:r>
            <a:r>
              <a:rPr lang="en-US" altLang="ja-JP" sz="2800" dirty="0"/>
              <a:t> </a:t>
            </a:r>
            <a:r>
              <a:rPr lang="en-US" altLang="ja-JP" sz="2800" dirty="0" err="1"/>
              <a:t>sesuatu</a:t>
            </a:r>
            <a:r>
              <a:rPr lang="en-US" altLang="ja-JP" sz="2800" dirty="0"/>
              <a:t> yang </a:t>
            </a:r>
            <a:r>
              <a:rPr lang="en-US" altLang="ja-JP" sz="2800" dirty="0" err="1"/>
              <a:t>baru</a:t>
            </a:r>
            <a:endParaRPr lang="ja-JP" altLang="ja-JP" sz="2800" dirty="0"/>
          </a:p>
          <a:p>
            <a:pPr marL="0" lv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ja-JP" altLang="en-US" sz="2800" dirty="0"/>
              <a:t>（</a:t>
            </a:r>
            <a:r>
              <a:rPr lang="en-US" altLang="ja-JP" sz="2800" dirty="0"/>
              <a:t>4</a:t>
            </a:r>
            <a:r>
              <a:rPr lang="ja-JP" altLang="en-US" sz="2800" dirty="0"/>
              <a:t>）</a:t>
            </a:r>
            <a:r>
              <a:rPr lang="en-US" altLang="ja-JP" sz="2800" dirty="0"/>
              <a:t>k</a:t>
            </a:r>
            <a:r>
              <a:rPr lang="id-ID" altLang="ja-JP" sz="2800" dirty="0"/>
              <a:t>adang-kadang </a:t>
            </a:r>
            <a:r>
              <a:rPr lang="en-US" altLang="ja-JP" sz="2800" dirty="0" err="1"/>
              <a:t>bertugas</a:t>
            </a:r>
            <a:r>
              <a:rPr lang="id-ID" altLang="ja-JP" sz="2800" dirty="0"/>
              <a:t> ke luar negeri</a:t>
            </a:r>
            <a:endParaRPr lang="ja-JP" altLang="ja-JP" sz="2800" dirty="0"/>
          </a:p>
          <a:p>
            <a:pPr marL="0" lv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ja-JP" altLang="en-US" sz="2800" dirty="0"/>
              <a:t>（</a:t>
            </a:r>
            <a:r>
              <a:rPr lang="en-US" altLang="ja-JP" sz="2800" dirty="0"/>
              <a:t>5</a:t>
            </a:r>
            <a:r>
              <a:rPr lang="ja-JP" altLang="en-US" sz="2800" dirty="0"/>
              <a:t>）</a:t>
            </a:r>
            <a:r>
              <a:rPr lang="en-US" altLang="ja-JP" sz="2800" dirty="0" err="1"/>
              <a:t>pekerjaannya</a:t>
            </a:r>
            <a:r>
              <a:rPr lang="en-US" altLang="ja-JP" sz="2800" dirty="0"/>
              <a:t> </a:t>
            </a:r>
            <a:r>
              <a:rPr lang="id-ID" altLang="ja-JP" sz="2800" dirty="0"/>
              <a:t>menghibur orang lain</a:t>
            </a:r>
            <a:endParaRPr lang="ja-JP" altLang="ja-JP" sz="2800" dirty="0"/>
          </a:p>
          <a:p>
            <a:pPr marL="542925" lvl="0" indent="-542925">
              <a:spcBef>
                <a:spcPts val="1200"/>
              </a:spcBef>
              <a:buNone/>
            </a:pPr>
            <a:r>
              <a:rPr lang="ja-JP" altLang="en-US" sz="2800" dirty="0"/>
              <a:t>（</a:t>
            </a:r>
            <a:r>
              <a:rPr lang="en-US" altLang="ja-JP" sz="2800" dirty="0"/>
              <a:t>6</a:t>
            </a:r>
            <a:r>
              <a:rPr lang="ja-JP" altLang="en-US" sz="2800" dirty="0"/>
              <a:t>）</a:t>
            </a:r>
            <a:r>
              <a:rPr lang="en-US" altLang="ja-JP" sz="2800" dirty="0" err="1"/>
              <a:t>berhubungan</a:t>
            </a:r>
            <a:r>
              <a:rPr lang="en-US" altLang="ja-JP" sz="2800" dirty="0"/>
              <a:t> </a:t>
            </a:r>
            <a:r>
              <a:rPr lang="en-US" altLang="ja-JP" sz="2800" dirty="0" err="1"/>
              <a:t>langsung</a:t>
            </a:r>
            <a:r>
              <a:rPr lang="en-US" altLang="ja-JP" sz="2800" dirty="0"/>
              <a:t> </a:t>
            </a:r>
            <a:r>
              <a:rPr lang="en-US" altLang="ja-JP" sz="2800" dirty="0" err="1"/>
              <a:t>dengan</a:t>
            </a:r>
            <a:r>
              <a:rPr lang="en-US" altLang="ja-JP" sz="2800" dirty="0"/>
              <a:t> </a:t>
            </a:r>
            <a:r>
              <a:rPr lang="en-US" altLang="ja-JP" sz="2800" dirty="0" err="1"/>
              <a:t>banyak</a:t>
            </a:r>
            <a:r>
              <a:rPr lang="en-US" altLang="ja-JP" sz="2800" dirty="0"/>
              <a:t> orang </a:t>
            </a:r>
            <a:r>
              <a:rPr lang="en-US" altLang="ja-JP" sz="2800" dirty="0" err="1"/>
              <a:t>saat</a:t>
            </a:r>
            <a:r>
              <a:rPr lang="en-US" altLang="ja-JP" sz="2800" dirty="0"/>
              <a:t> </a:t>
            </a:r>
            <a:r>
              <a:rPr lang="en-US" altLang="ja-JP" sz="2800" dirty="0" err="1"/>
              <a:t>bekerja</a:t>
            </a:r>
            <a:endParaRPr lang="ja-JP" altLang="ja-JP" sz="2800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0" y="164102"/>
            <a:ext cx="9119125" cy="435860"/>
            <a:chOff x="0" y="164102"/>
            <a:chExt cx="9119125" cy="43586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5240" y="182533"/>
              <a:ext cx="773885" cy="417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7509" y="164102"/>
              <a:ext cx="4656511" cy="4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4102"/>
              <a:ext cx="4656511" cy="4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5766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4"/>
          <p:cNvSpPr>
            <a:spLocks noGrp="1"/>
          </p:cNvSpPr>
          <p:nvPr>
            <p:ph type="body" idx="1"/>
          </p:nvPr>
        </p:nvSpPr>
        <p:spPr>
          <a:xfrm>
            <a:off x="899592" y="4221088"/>
            <a:ext cx="7344816" cy="1224136"/>
          </a:xfrm>
          <a:noFill/>
        </p:spPr>
        <p:txBody>
          <a:bodyPr anchor="ctr">
            <a:noAutofit/>
          </a:bodyPr>
          <a:lstStyle/>
          <a:p>
            <a:pPr algn="just"/>
            <a:r>
              <a:rPr kumimoji="1" lang="en-US" altLang="ja-JP" sz="2800" dirty="0">
                <a:solidFill>
                  <a:schemeClr val="tx1"/>
                </a:solidFill>
              </a:rPr>
              <a:t>Mari </a:t>
            </a:r>
            <a:r>
              <a:rPr kumimoji="1" lang="en-US" altLang="ja-JP" sz="2800" dirty="0" err="1">
                <a:solidFill>
                  <a:schemeClr val="tx1"/>
                </a:solidFill>
              </a:rPr>
              <a:t>kita</a:t>
            </a:r>
            <a:r>
              <a:rPr kumimoji="1" lang="en-US" altLang="ja-JP" sz="2800" dirty="0">
                <a:solidFill>
                  <a:schemeClr val="tx1"/>
                </a:solidFill>
              </a:rPr>
              <a:t> </a:t>
            </a:r>
            <a:r>
              <a:rPr kumimoji="1" lang="en-US" altLang="ja-JP" sz="2800" dirty="0" err="1">
                <a:solidFill>
                  <a:schemeClr val="tx1"/>
                </a:solidFill>
              </a:rPr>
              <a:t>membicarakan</a:t>
            </a:r>
            <a:r>
              <a:rPr kumimoji="1" lang="en-US" altLang="ja-JP" sz="2800" dirty="0">
                <a:solidFill>
                  <a:schemeClr val="tx1"/>
                </a:solidFill>
              </a:rPr>
              <a:t> </a:t>
            </a:r>
            <a:r>
              <a:rPr kumimoji="1" lang="en-US" altLang="ja-JP" sz="2800" dirty="0" err="1">
                <a:solidFill>
                  <a:schemeClr val="tx1"/>
                </a:solidFill>
              </a:rPr>
              <a:t>cita-citamu</a:t>
            </a:r>
            <a:r>
              <a:rPr kumimoji="1" lang="en-US" altLang="ja-JP" sz="2800" dirty="0">
                <a:solidFill>
                  <a:schemeClr val="tx1"/>
                </a:solidFill>
              </a:rPr>
              <a:t> </a:t>
            </a:r>
            <a:r>
              <a:rPr kumimoji="1" lang="en-US" altLang="ja-JP" sz="2800" dirty="0" err="1">
                <a:solidFill>
                  <a:schemeClr val="tx1"/>
                </a:solidFill>
              </a:rPr>
              <a:t>dalam</a:t>
            </a:r>
            <a:r>
              <a:rPr kumimoji="1" lang="en-US" altLang="ja-JP" sz="2800" dirty="0">
                <a:solidFill>
                  <a:schemeClr val="tx1"/>
                </a:solidFill>
              </a:rPr>
              <a:t> </a:t>
            </a:r>
            <a:r>
              <a:rPr kumimoji="1" lang="en-US" altLang="ja-JP" sz="2800" dirty="0" err="1">
                <a:solidFill>
                  <a:schemeClr val="tx1"/>
                </a:solidFill>
              </a:rPr>
              <a:t>bahas</a:t>
            </a:r>
            <a:r>
              <a:rPr lang="en-US" altLang="ja-JP" sz="2800" dirty="0" err="1">
                <a:solidFill>
                  <a:schemeClr val="tx1"/>
                </a:solidFill>
              </a:rPr>
              <a:t>a</a:t>
            </a:r>
            <a:r>
              <a:rPr lang="en-US" altLang="ja-JP" sz="2800" dirty="0">
                <a:solidFill>
                  <a:schemeClr val="tx1"/>
                </a:solidFill>
              </a:rPr>
              <a:t> </a:t>
            </a:r>
            <a:r>
              <a:rPr lang="en-US" altLang="ja-JP" sz="2800" dirty="0" err="1">
                <a:solidFill>
                  <a:schemeClr val="tx1"/>
                </a:solidFill>
              </a:rPr>
              <a:t>Jepang</a:t>
            </a:r>
            <a:r>
              <a:rPr lang="en-US" altLang="ja-JP" sz="2800" dirty="0">
                <a:solidFill>
                  <a:schemeClr val="tx1"/>
                </a:solidFill>
              </a:rPr>
              <a:t> </a:t>
            </a:r>
            <a:r>
              <a:rPr lang="en-US" altLang="ja-JP" sz="2800" dirty="0" err="1">
                <a:solidFill>
                  <a:schemeClr val="tx1"/>
                </a:solidFill>
              </a:rPr>
              <a:t>kepada</a:t>
            </a:r>
            <a:r>
              <a:rPr lang="en-US" altLang="ja-JP" sz="2800" dirty="0">
                <a:solidFill>
                  <a:schemeClr val="tx1"/>
                </a:solidFill>
              </a:rPr>
              <a:t> </a:t>
            </a:r>
            <a:r>
              <a:rPr lang="en-US" altLang="ja-JP" sz="2800" dirty="0" err="1">
                <a:solidFill>
                  <a:schemeClr val="tx1"/>
                </a:solidFill>
              </a:rPr>
              <a:t>temanmu</a:t>
            </a:r>
            <a:r>
              <a:rPr lang="en-US" altLang="ja-JP" sz="2800" dirty="0">
                <a:solidFill>
                  <a:schemeClr val="tx1"/>
                </a:solidFill>
              </a:rPr>
              <a:t>. </a:t>
            </a:r>
            <a:r>
              <a:rPr lang="en-US" altLang="ja-JP" sz="2800" dirty="0" err="1">
                <a:solidFill>
                  <a:schemeClr val="tx1"/>
                </a:solidFill>
              </a:rPr>
              <a:t>Tanyakan</a:t>
            </a:r>
            <a:r>
              <a:rPr lang="en-US" altLang="ja-JP" sz="2800" dirty="0">
                <a:solidFill>
                  <a:schemeClr val="tx1"/>
                </a:solidFill>
              </a:rPr>
              <a:t> pula </a:t>
            </a:r>
            <a:r>
              <a:rPr lang="en-US" altLang="ja-JP" sz="2800" dirty="0" err="1">
                <a:solidFill>
                  <a:schemeClr val="tx1"/>
                </a:solidFill>
              </a:rPr>
              <a:t>cita-cita</a:t>
            </a:r>
            <a:r>
              <a:rPr lang="en-US" altLang="ja-JP" sz="2800" dirty="0">
                <a:solidFill>
                  <a:schemeClr val="tx1"/>
                </a:solidFill>
              </a:rPr>
              <a:t> </a:t>
            </a:r>
            <a:r>
              <a:rPr lang="en-US" altLang="ja-JP" sz="2800" dirty="0" err="1">
                <a:solidFill>
                  <a:schemeClr val="tx1"/>
                </a:solidFill>
              </a:rPr>
              <a:t>temanmu</a:t>
            </a:r>
            <a:r>
              <a:rPr lang="en-US" altLang="ja-JP" sz="28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512" y="1988840"/>
            <a:ext cx="56388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グループ化 7"/>
          <p:cNvGrpSpPr/>
          <p:nvPr/>
        </p:nvGrpSpPr>
        <p:grpSpPr>
          <a:xfrm>
            <a:off x="0" y="164102"/>
            <a:ext cx="9119125" cy="435860"/>
            <a:chOff x="0" y="164102"/>
            <a:chExt cx="9119125" cy="43586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5240" y="182533"/>
              <a:ext cx="773885" cy="417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7509" y="164102"/>
              <a:ext cx="4656511" cy="4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4102"/>
              <a:ext cx="4656511" cy="4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6794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>
          <a:xfrm>
            <a:off x="145827" y="646732"/>
            <a:ext cx="5224022" cy="801067"/>
          </a:xfrm>
        </p:spPr>
        <p:txBody>
          <a:bodyPr>
            <a:normAutofit fontScale="90000"/>
          </a:bodyPr>
          <a:lstStyle/>
          <a:p>
            <a:pPr algn="l"/>
            <a:r>
              <a:rPr kumimoji="1" lang="ja-JP" altLang="en-US" sz="2800" dirty="0">
                <a:latin typeface="+mj-ea"/>
              </a:rPr>
              <a:t>はなしましょう </a:t>
            </a:r>
            <a:r>
              <a:rPr kumimoji="1" lang="en-US" altLang="ja-JP" sz="2800" dirty="0">
                <a:latin typeface="+mj-ea"/>
              </a:rPr>
              <a:t>1</a:t>
            </a:r>
            <a:br>
              <a:rPr kumimoji="1" lang="en-US" altLang="ja-JP" sz="2800" dirty="0">
                <a:latin typeface="+mj-ea"/>
              </a:rPr>
            </a:br>
            <a:r>
              <a:rPr kumimoji="1" lang="en-US" altLang="ja-JP" sz="2800" dirty="0" err="1">
                <a:solidFill>
                  <a:srgbClr val="FF0000"/>
                </a:solidFill>
                <a:latin typeface="+mj-ea"/>
              </a:rPr>
              <a:t>terjemahkan</a:t>
            </a:r>
            <a:br>
              <a:rPr kumimoji="1" lang="en-US" altLang="ja-JP" sz="2800" dirty="0">
                <a:latin typeface="+mj-ea"/>
              </a:rPr>
            </a:br>
            <a:r>
              <a:rPr kumimoji="1" lang="ja-JP" altLang="en-US" sz="2800" dirty="0">
                <a:latin typeface="+mj-ea"/>
              </a:rPr>
              <a:t>　</a:t>
            </a:r>
          </a:p>
        </p:txBody>
      </p:sp>
      <p:sp>
        <p:nvSpPr>
          <p:cNvPr id="31" name="AutoShape 109"/>
          <p:cNvSpPr>
            <a:spLocks noChangeArrowheads="1"/>
          </p:cNvSpPr>
          <p:nvPr/>
        </p:nvSpPr>
        <p:spPr bwMode="auto">
          <a:xfrm>
            <a:off x="2285858" y="1942877"/>
            <a:ext cx="5166582" cy="1080000"/>
          </a:xfrm>
          <a:prstGeom prst="wedgeRoundRectCallout">
            <a:avLst>
              <a:gd name="adj1" fmla="val -56604"/>
              <a:gd name="adj2" fmla="val 15952"/>
              <a:gd name="adj3" fmla="val 16667"/>
            </a:avLst>
          </a:prstGeom>
          <a:ln w="19050">
            <a:solidFill>
              <a:srgbClr val="39B54A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="horz" wrap="square" lIns="74295" tIns="8890" rIns="74295" bIns="8890" anchor="ctr" anchorCtr="0" upright="1">
            <a:noAutofit/>
          </a:bodyPr>
          <a:lstStyle/>
          <a:p>
            <a:r>
              <a:rPr lang="ja-JP" altLang="en-US" sz="2000" dirty="0"/>
              <a:t>（アリ</a:t>
            </a:r>
            <a:r>
              <a:rPr lang="ja-JP" altLang="ja-JP" sz="2000" dirty="0"/>
              <a:t>さん</a:t>
            </a:r>
            <a:r>
              <a:rPr lang="ja-JP" altLang="en-US" sz="2000" dirty="0"/>
              <a:t>）</a:t>
            </a:r>
            <a:r>
              <a:rPr lang="ja-JP" altLang="ja-JP" sz="2000" dirty="0"/>
              <a:t>の　ゆめは　なんですか</a:t>
            </a:r>
            <a:r>
              <a:rPr lang="ja-JP" altLang="ja-JP" sz="1600" dirty="0"/>
              <a:t>。</a:t>
            </a:r>
          </a:p>
          <a:p>
            <a:r>
              <a:rPr lang="ja-JP" altLang="en-US" sz="2000" i="1" dirty="0"/>
              <a:t>（</a:t>
            </a:r>
            <a:r>
              <a:rPr lang="en-US" altLang="ja-JP" sz="2000" i="1" dirty="0"/>
              <a:t>Ali</a:t>
            </a:r>
            <a:r>
              <a:rPr lang="en-US" altLang="ja-JP" sz="2000" dirty="0"/>
              <a:t>-san</a:t>
            </a:r>
            <a:r>
              <a:rPr lang="ja-JP" altLang="en-US" sz="2000" dirty="0"/>
              <a:t>）</a:t>
            </a:r>
            <a:r>
              <a:rPr lang="en-US" altLang="ja-JP" sz="2000" dirty="0"/>
              <a:t> no </a:t>
            </a:r>
            <a:r>
              <a:rPr lang="en-US" altLang="ja-JP" sz="2000" dirty="0" err="1"/>
              <a:t>yume</a:t>
            </a:r>
            <a:r>
              <a:rPr lang="en-US" altLang="ja-JP" sz="2000" dirty="0"/>
              <a:t> </a:t>
            </a:r>
            <a:r>
              <a:rPr lang="en-US" altLang="ja-JP" sz="2000" dirty="0" err="1"/>
              <a:t>wa</a:t>
            </a:r>
            <a:r>
              <a:rPr lang="en-US" altLang="ja-JP" sz="2000" dirty="0"/>
              <a:t> nan </a:t>
            </a:r>
            <a:r>
              <a:rPr lang="en-US" altLang="ja-JP" sz="2000" dirty="0" err="1"/>
              <a:t>desu</a:t>
            </a:r>
            <a:r>
              <a:rPr lang="en-US" altLang="ja-JP" sz="2000" dirty="0"/>
              <a:t> </a:t>
            </a:r>
            <a:r>
              <a:rPr lang="en-US" altLang="ja-JP" sz="2000" dirty="0" err="1"/>
              <a:t>ka</a:t>
            </a:r>
            <a:r>
              <a:rPr lang="en-US" altLang="ja-JP" sz="2000" dirty="0"/>
              <a:t>.</a:t>
            </a:r>
            <a:endParaRPr lang="ja-JP" altLang="ja-JP" sz="2000" dirty="0"/>
          </a:p>
        </p:txBody>
      </p:sp>
      <p:sp>
        <p:nvSpPr>
          <p:cNvPr id="36" name="AutoShape 110"/>
          <p:cNvSpPr>
            <a:spLocks noChangeArrowheads="1"/>
          </p:cNvSpPr>
          <p:nvPr/>
        </p:nvSpPr>
        <p:spPr bwMode="auto">
          <a:xfrm>
            <a:off x="4007458" y="3212976"/>
            <a:ext cx="2724782" cy="1080000"/>
          </a:xfrm>
          <a:prstGeom prst="wedgeRoundRectCallout">
            <a:avLst>
              <a:gd name="adj1" fmla="val 67108"/>
              <a:gd name="adj2" fmla="val 26278"/>
              <a:gd name="adj3" fmla="val 16667"/>
            </a:avLst>
          </a:prstGeom>
          <a:ln w="19050">
            <a:solidFill>
              <a:srgbClr val="39B54A"/>
            </a:solidFill>
            <a:prstDash val="dash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="horz" wrap="square" lIns="74295" tIns="8890" rIns="74295" bIns="8890" anchor="ctr" anchorCtr="0" upright="1">
            <a:noAutofit/>
          </a:bodyPr>
          <a:lstStyle/>
          <a:p>
            <a:r>
              <a:rPr lang="ja-JP" altLang="ja-JP" sz="2400" dirty="0"/>
              <a:t>（かしゅ）です。</a:t>
            </a:r>
          </a:p>
          <a:p>
            <a:r>
              <a:rPr lang="ja-JP" altLang="ja-JP" sz="2000" dirty="0"/>
              <a:t>（</a:t>
            </a:r>
            <a:r>
              <a:rPr lang="en-US" altLang="ja-JP" sz="2000" dirty="0" err="1"/>
              <a:t>Kashu</a:t>
            </a:r>
            <a:r>
              <a:rPr lang="ja-JP" altLang="ja-JP" sz="2000" dirty="0"/>
              <a:t>）</a:t>
            </a:r>
            <a:r>
              <a:rPr lang="en-US" altLang="ja-JP" sz="2000" dirty="0" err="1"/>
              <a:t>desu</a:t>
            </a:r>
            <a:r>
              <a:rPr lang="en-US" altLang="ja-JP" sz="2000" dirty="0"/>
              <a:t>.</a:t>
            </a:r>
            <a:r>
              <a:rPr lang="en-US" sz="1600" kern="100" dirty="0">
                <a:effectLst/>
                <a:cs typeface="Cordia New"/>
              </a:rPr>
              <a:t> </a:t>
            </a:r>
            <a:endParaRPr lang="ja-JP" sz="1600" kern="100" dirty="0">
              <a:effectLst/>
              <a:cs typeface="Cordia New"/>
            </a:endParaRPr>
          </a:p>
        </p:txBody>
      </p:sp>
      <p:sp>
        <p:nvSpPr>
          <p:cNvPr id="35" name="円/楕円 34"/>
          <p:cNvSpPr/>
          <p:nvPr/>
        </p:nvSpPr>
        <p:spPr>
          <a:xfrm>
            <a:off x="824636" y="4319021"/>
            <a:ext cx="3747484" cy="1126203"/>
          </a:xfrm>
          <a:prstGeom prst="ellipse">
            <a:avLst/>
          </a:prstGeom>
          <a:ln w="19050">
            <a:solidFill>
              <a:srgbClr val="39B54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ja-JP" sz="2400" dirty="0">
                <a:solidFill>
                  <a:schemeClr val="tx1"/>
                </a:solidFill>
              </a:rPr>
              <a:t>へえ、そうですか。</a:t>
            </a:r>
          </a:p>
          <a:p>
            <a:r>
              <a:rPr lang="en-US" altLang="ja-JP" sz="2000" dirty="0" err="1">
                <a:solidFill>
                  <a:schemeClr val="tx1"/>
                </a:solidFill>
              </a:rPr>
              <a:t>Hee</a:t>
            </a:r>
            <a:r>
              <a:rPr lang="en-US" altLang="ja-JP" sz="2000" dirty="0">
                <a:solidFill>
                  <a:schemeClr val="tx1"/>
                </a:solidFill>
              </a:rPr>
              <a:t>, </a:t>
            </a:r>
            <a:r>
              <a:rPr lang="en-US" altLang="ja-JP" sz="2000" dirty="0" err="1">
                <a:solidFill>
                  <a:schemeClr val="tx1"/>
                </a:solidFill>
              </a:rPr>
              <a:t>sou</a:t>
            </a:r>
            <a:r>
              <a:rPr lang="en-US" altLang="ja-JP" sz="2000" dirty="0">
                <a:solidFill>
                  <a:schemeClr val="tx1"/>
                </a:solidFill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</a:rPr>
              <a:t>desu</a:t>
            </a:r>
            <a:r>
              <a:rPr lang="en-US" altLang="ja-JP" sz="2000" dirty="0">
                <a:solidFill>
                  <a:schemeClr val="tx1"/>
                </a:solidFill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</a:rPr>
              <a:t>ka</a:t>
            </a:r>
            <a:r>
              <a:rPr lang="en-US" altLang="ja-JP" sz="2000" dirty="0">
                <a:solidFill>
                  <a:schemeClr val="tx1"/>
                </a:solidFill>
              </a:rPr>
              <a:t>.</a:t>
            </a:r>
            <a:endParaRPr lang="ja-JP" altLang="ja-JP" sz="2000" dirty="0">
              <a:solidFill>
                <a:schemeClr val="tx1"/>
              </a:solidFill>
            </a:endParaRPr>
          </a:p>
        </p:txBody>
      </p:sp>
      <p:sp>
        <p:nvSpPr>
          <p:cNvPr id="32" name="円/楕円 31"/>
          <p:cNvSpPr/>
          <p:nvPr/>
        </p:nvSpPr>
        <p:spPr>
          <a:xfrm>
            <a:off x="3852040" y="4751069"/>
            <a:ext cx="3747484" cy="1126203"/>
          </a:xfrm>
          <a:prstGeom prst="ellipse">
            <a:avLst/>
          </a:prstGeom>
          <a:ln w="19050">
            <a:solidFill>
              <a:srgbClr val="39B54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ja-JP" sz="2400" dirty="0">
                <a:solidFill>
                  <a:schemeClr val="tx1"/>
                </a:solidFill>
              </a:rPr>
              <a:t>わたしも</a:t>
            </a:r>
            <a:r>
              <a:rPr lang="ja-JP" altLang="ja-JP" sz="2400" dirty="0" err="1">
                <a:solidFill>
                  <a:schemeClr val="tx1"/>
                </a:solidFill>
              </a:rPr>
              <a:t>です</a:t>
            </a:r>
            <a:r>
              <a:rPr lang="ja-JP" altLang="ja-JP" sz="2400" dirty="0">
                <a:solidFill>
                  <a:schemeClr val="tx1"/>
                </a:solidFill>
              </a:rPr>
              <a:t>。</a:t>
            </a:r>
          </a:p>
          <a:p>
            <a:r>
              <a:rPr lang="en-US" altLang="ja-JP" sz="2000" dirty="0" err="1">
                <a:solidFill>
                  <a:schemeClr val="tx1"/>
                </a:solidFill>
              </a:rPr>
              <a:t>Watashi</a:t>
            </a:r>
            <a:r>
              <a:rPr lang="en-US" altLang="ja-JP" sz="2000" dirty="0">
                <a:solidFill>
                  <a:schemeClr val="tx1"/>
                </a:solidFill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</a:rPr>
              <a:t>mo</a:t>
            </a:r>
            <a:r>
              <a:rPr lang="en-US" altLang="ja-JP" sz="2000" dirty="0">
                <a:solidFill>
                  <a:schemeClr val="tx1"/>
                </a:solidFill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</a:rPr>
              <a:t>desu</a:t>
            </a:r>
            <a:r>
              <a:rPr lang="en-US" altLang="ja-JP" sz="2000" dirty="0">
                <a:solidFill>
                  <a:schemeClr val="tx1"/>
                </a:solidFill>
              </a:rPr>
              <a:t>.</a:t>
            </a:r>
            <a:endParaRPr lang="ja-JP" altLang="ja-JP" sz="2000" dirty="0">
              <a:solidFill>
                <a:schemeClr val="tx1"/>
              </a:solidFill>
            </a:endParaRPr>
          </a:p>
        </p:txBody>
      </p:sp>
      <p:grpSp>
        <p:nvGrpSpPr>
          <p:cNvPr id="12" name="グループ化 11"/>
          <p:cNvGrpSpPr/>
          <p:nvPr/>
        </p:nvGrpSpPr>
        <p:grpSpPr>
          <a:xfrm>
            <a:off x="0" y="164102"/>
            <a:ext cx="9119125" cy="435860"/>
            <a:chOff x="0" y="164102"/>
            <a:chExt cx="9119125" cy="435860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5240" y="182533"/>
              <a:ext cx="773885" cy="417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7509" y="164102"/>
              <a:ext cx="4656511" cy="4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4102"/>
              <a:ext cx="4656511" cy="4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92" y="2080042"/>
            <a:ext cx="1030504" cy="1280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3429000"/>
            <a:ext cx="1023347" cy="1302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030600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977" y="599962"/>
            <a:ext cx="504225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3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14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1" grpId="0" animBg="1"/>
      <p:bldP spid="36" grpId="0" animBg="1"/>
      <p:bldP spid="35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>
          <a:xfrm>
            <a:off x="145827" y="774211"/>
            <a:ext cx="5224022" cy="649318"/>
          </a:xfrm>
        </p:spPr>
        <p:txBody>
          <a:bodyPr>
            <a:normAutofit fontScale="90000"/>
          </a:bodyPr>
          <a:lstStyle/>
          <a:p>
            <a:pPr algn="l"/>
            <a:r>
              <a:rPr kumimoji="1" lang="ja-JP" altLang="en-US" sz="2800" dirty="0">
                <a:latin typeface="+mj-ea"/>
              </a:rPr>
              <a:t>はなしましょう </a:t>
            </a:r>
            <a:r>
              <a:rPr kumimoji="1" lang="en-US" altLang="ja-JP" sz="2800" dirty="0">
                <a:latin typeface="+mj-ea"/>
              </a:rPr>
              <a:t>2</a:t>
            </a:r>
            <a:br>
              <a:rPr kumimoji="1" lang="en-US" altLang="ja-JP" sz="2800" dirty="0">
                <a:latin typeface="+mj-ea"/>
              </a:rPr>
            </a:br>
            <a:r>
              <a:rPr kumimoji="1" lang="en-US" altLang="ja-JP" sz="2800" dirty="0" err="1">
                <a:solidFill>
                  <a:srgbClr val="FF0000"/>
                </a:solidFill>
                <a:latin typeface="+mj-ea"/>
              </a:rPr>
              <a:t>terjemahkan</a:t>
            </a:r>
            <a:br>
              <a:rPr kumimoji="1" lang="en-US" altLang="ja-JP" sz="2800" dirty="0">
                <a:latin typeface="+mj-ea"/>
              </a:rPr>
            </a:br>
            <a:r>
              <a:rPr kumimoji="1" lang="ja-JP" altLang="en-US" sz="2800" dirty="0">
                <a:latin typeface="+mj-ea"/>
              </a:rPr>
              <a:t>　</a:t>
            </a:r>
          </a:p>
        </p:txBody>
      </p:sp>
      <p:sp>
        <p:nvSpPr>
          <p:cNvPr id="31" name="AutoShape 109"/>
          <p:cNvSpPr>
            <a:spLocks noChangeArrowheads="1"/>
          </p:cNvSpPr>
          <p:nvPr/>
        </p:nvSpPr>
        <p:spPr bwMode="auto">
          <a:xfrm>
            <a:off x="2328255" y="1462143"/>
            <a:ext cx="5166582" cy="1080000"/>
          </a:xfrm>
          <a:prstGeom prst="wedgeRoundRectCallout">
            <a:avLst>
              <a:gd name="adj1" fmla="val -56604"/>
              <a:gd name="adj2" fmla="val 15952"/>
              <a:gd name="adj3" fmla="val 16667"/>
            </a:avLst>
          </a:prstGeom>
          <a:ln w="19050">
            <a:solidFill>
              <a:srgbClr val="39B54A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="horz" wrap="square" lIns="74295" tIns="8890" rIns="74295" bIns="8890" anchor="ctr" anchorCtr="0" upright="1">
            <a:noAutofit/>
          </a:bodyPr>
          <a:lstStyle/>
          <a:p>
            <a:r>
              <a:rPr lang="ja-JP" altLang="en-US" sz="2000" dirty="0"/>
              <a:t>（アリ</a:t>
            </a:r>
            <a:r>
              <a:rPr lang="ja-JP" altLang="ja-JP" sz="2000" dirty="0"/>
              <a:t>さん</a:t>
            </a:r>
            <a:r>
              <a:rPr lang="ja-JP" altLang="en-US" sz="2000" dirty="0"/>
              <a:t>）</a:t>
            </a:r>
            <a:r>
              <a:rPr lang="ja-JP" altLang="ja-JP" sz="2000" dirty="0"/>
              <a:t>の　ゆめは　なんですか</a:t>
            </a:r>
            <a:r>
              <a:rPr lang="ja-JP" altLang="ja-JP" sz="1600" dirty="0"/>
              <a:t>。</a:t>
            </a:r>
          </a:p>
          <a:p>
            <a:r>
              <a:rPr lang="ja-JP" altLang="en-US" sz="2000" i="1" dirty="0"/>
              <a:t>（</a:t>
            </a:r>
            <a:r>
              <a:rPr lang="en-US" altLang="ja-JP" sz="2000" i="1" dirty="0"/>
              <a:t>Ali</a:t>
            </a:r>
            <a:r>
              <a:rPr lang="en-US" altLang="ja-JP" sz="2000" dirty="0"/>
              <a:t>-san</a:t>
            </a:r>
            <a:r>
              <a:rPr lang="ja-JP" altLang="en-US" sz="2000" dirty="0"/>
              <a:t>）</a:t>
            </a:r>
            <a:r>
              <a:rPr lang="en-US" altLang="ja-JP" sz="2000" dirty="0"/>
              <a:t> no </a:t>
            </a:r>
            <a:r>
              <a:rPr lang="en-US" altLang="ja-JP" sz="2000" dirty="0" err="1"/>
              <a:t>yume</a:t>
            </a:r>
            <a:r>
              <a:rPr lang="en-US" altLang="ja-JP" sz="2000" dirty="0"/>
              <a:t> </a:t>
            </a:r>
            <a:r>
              <a:rPr lang="en-US" altLang="ja-JP" sz="2000" dirty="0" err="1"/>
              <a:t>wa</a:t>
            </a:r>
            <a:r>
              <a:rPr lang="en-US" altLang="ja-JP" sz="2000" dirty="0"/>
              <a:t> nan </a:t>
            </a:r>
            <a:r>
              <a:rPr lang="en-US" altLang="ja-JP" sz="2000" dirty="0" err="1"/>
              <a:t>desu</a:t>
            </a:r>
            <a:r>
              <a:rPr lang="en-US" altLang="ja-JP" sz="2000" dirty="0"/>
              <a:t> </a:t>
            </a:r>
            <a:r>
              <a:rPr lang="en-US" altLang="ja-JP" sz="2000" dirty="0" err="1"/>
              <a:t>ka</a:t>
            </a:r>
            <a:r>
              <a:rPr lang="en-US" altLang="ja-JP" sz="2000" dirty="0"/>
              <a:t>.</a:t>
            </a:r>
            <a:endParaRPr lang="ja-JP" altLang="ja-JP" sz="2000" dirty="0"/>
          </a:p>
        </p:txBody>
      </p:sp>
      <p:sp>
        <p:nvSpPr>
          <p:cNvPr id="36" name="AutoShape 110"/>
          <p:cNvSpPr>
            <a:spLocks noChangeArrowheads="1"/>
          </p:cNvSpPr>
          <p:nvPr/>
        </p:nvSpPr>
        <p:spPr bwMode="auto">
          <a:xfrm>
            <a:off x="2547691" y="2757148"/>
            <a:ext cx="4217640" cy="1080000"/>
          </a:xfrm>
          <a:prstGeom prst="wedgeRoundRectCallout">
            <a:avLst>
              <a:gd name="adj1" fmla="val 67108"/>
              <a:gd name="adj2" fmla="val 26278"/>
              <a:gd name="adj3" fmla="val 16667"/>
            </a:avLst>
          </a:prstGeom>
          <a:ln w="19050">
            <a:solidFill>
              <a:srgbClr val="39B54A"/>
            </a:solidFill>
            <a:prstDash val="dash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="horz" wrap="square" lIns="74295" tIns="8890" rIns="74295" bIns="8890" anchor="ctr" anchorCtr="0" upright="1">
            <a:noAutofit/>
          </a:bodyPr>
          <a:lstStyle/>
          <a:p>
            <a:r>
              <a:rPr lang="ja-JP" altLang="ja-JP" dirty="0"/>
              <a:t>（かしゅ）です。</a:t>
            </a:r>
            <a:r>
              <a:rPr lang="en-US" altLang="ja-JP" dirty="0"/>
              <a:t> </a:t>
            </a:r>
            <a:r>
              <a:rPr lang="ja-JP" altLang="en-US" dirty="0"/>
              <a:t>アニさん　は？</a:t>
            </a:r>
            <a:endParaRPr lang="ja-JP" altLang="ja-JP" dirty="0"/>
          </a:p>
          <a:p>
            <a:r>
              <a:rPr lang="ja-JP" altLang="ja-JP" sz="2000" dirty="0"/>
              <a:t>（</a:t>
            </a:r>
            <a:r>
              <a:rPr lang="en-US" altLang="ja-JP" sz="2000" dirty="0" err="1"/>
              <a:t>Kashuu</a:t>
            </a:r>
            <a:r>
              <a:rPr lang="ja-JP" altLang="ja-JP" sz="2000" dirty="0"/>
              <a:t>）</a:t>
            </a:r>
            <a:r>
              <a:rPr lang="en-US" altLang="ja-JP" sz="2000" dirty="0" err="1"/>
              <a:t>desu</a:t>
            </a:r>
            <a:r>
              <a:rPr lang="en-US" altLang="ja-JP" sz="2000" dirty="0"/>
              <a:t>.</a:t>
            </a:r>
            <a:r>
              <a:rPr lang="en-US" sz="2000" kern="100" dirty="0">
                <a:effectLst/>
                <a:cs typeface="Cordia New"/>
              </a:rPr>
              <a:t>  </a:t>
            </a:r>
            <a:r>
              <a:rPr lang="en-US" sz="2000" kern="100" dirty="0" err="1">
                <a:effectLst/>
                <a:cs typeface="Cordia New"/>
              </a:rPr>
              <a:t>Ani</a:t>
            </a:r>
            <a:r>
              <a:rPr lang="en-US" sz="2000" kern="100" dirty="0">
                <a:effectLst/>
                <a:cs typeface="Cordia New"/>
              </a:rPr>
              <a:t> san </a:t>
            </a:r>
            <a:r>
              <a:rPr lang="en-US" sz="2000" kern="100" dirty="0" err="1">
                <a:effectLst/>
                <a:cs typeface="Cordia New"/>
              </a:rPr>
              <a:t>wa</a:t>
            </a:r>
            <a:r>
              <a:rPr lang="en-US" sz="2000" kern="100" dirty="0">
                <a:effectLst/>
                <a:cs typeface="Cordia New"/>
              </a:rPr>
              <a:t>?</a:t>
            </a:r>
            <a:endParaRPr lang="ja-JP" sz="2000" kern="100" dirty="0">
              <a:effectLst/>
              <a:cs typeface="Cordia New"/>
            </a:endParaRPr>
          </a:p>
        </p:txBody>
      </p:sp>
      <p:sp>
        <p:nvSpPr>
          <p:cNvPr id="35" name="円/楕円 34"/>
          <p:cNvSpPr/>
          <p:nvPr/>
        </p:nvSpPr>
        <p:spPr>
          <a:xfrm>
            <a:off x="1622365" y="5212926"/>
            <a:ext cx="3747484" cy="1126203"/>
          </a:xfrm>
          <a:prstGeom prst="ellipse">
            <a:avLst/>
          </a:prstGeom>
          <a:ln w="19050">
            <a:solidFill>
              <a:srgbClr val="39B54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ja-JP" sz="2400" dirty="0">
                <a:solidFill>
                  <a:schemeClr val="tx1"/>
                </a:solidFill>
              </a:rPr>
              <a:t>へえ、そうですか。</a:t>
            </a:r>
          </a:p>
          <a:p>
            <a:r>
              <a:rPr lang="en-US" altLang="ja-JP" sz="2000" dirty="0" err="1">
                <a:solidFill>
                  <a:schemeClr val="tx1"/>
                </a:solidFill>
              </a:rPr>
              <a:t>Hee</a:t>
            </a:r>
            <a:r>
              <a:rPr lang="en-US" altLang="ja-JP" sz="2000" dirty="0">
                <a:solidFill>
                  <a:schemeClr val="tx1"/>
                </a:solidFill>
              </a:rPr>
              <a:t>, </a:t>
            </a:r>
            <a:r>
              <a:rPr lang="en-US" altLang="ja-JP" sz="2000" dirty="0" err="1">
                <a:solidFill>
                  <a:schemeClr val="tx1"/>
                </a:solidFill>
              </a:rPr>
              <a:t>sou</a:t>
            </a:r>
            <a:r>
              <a:rPr lang="en-US" altLang="ja-JP" sz="2000" dirty="0">
                <a:solidFill>
                  <a:schemeClr val="tx1"/>
                </a:solidFill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</a:rPr>
              <a:t>desu</a:t>
            </a:r>
            <a:r>
              <a:rPr lang="en-US" altLang="ja-JP" sz="2000" dirty="0">
                <a:solidFill>
                  <a:schemeClr val="tx1"/>
                </a:solidFill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</a:rPr>
              <a:t>ka</a:t>
            </a:r>
            <a:r>
              <a:rPr lang="en-US" altLang="ja-JP" sz="2000" dirty="0">
                <a:solidFill>
                  <a:schemeClr val="tx1"/>
                </a:solidFill>
              </a:rPr>
              <a:t>.</a:t>
            </a:r>
            <a:endParaRPr lang="ja-JP" altLang="ja-JP" sz="2000" dirty="0">
              <a:solidFill>
                <a:schemeClr val="tx1"/>
              </a:solidFill>
            </a:endParaRPr>
          </a:p>
        </p:txBody>
      </p:sp>
      <p:sp>
        <p:nvSpPr>
          <p:cNvPr id="32" name="円/楕円 31"/>
          <p:cNvSpPr/>
          <p:nvPr/>
        </p:nvSpPr>
        <p:spPr>
          <a:xfrm>
            <a:off x="4495800" y="5515960"/>
            <a:ext cx="3747484" cy="1126203"/>
          </a:xfrm>
          <a:prstGeom prst="ellipse">
            <a:avLst/>
          </a:prstGeom>
          <a:ln w="19050">
            <a:solidFill>
              <a:srgbClr val="39B54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2400" dirty="0">
                <a:solidFill>
                  <a:schemeClr val="tx1"/>
                </a:solidFill>
              </a:rPr>
              <a:t>いいですね</a:t>
            </a:r>
            <a:r>
              <a:rPr lang="ja-JP" altLang="ja-JP" sz="2400" dirty="0">
                <a:solidFill>
                  <a:schemeClr val="tx1"/>
                </a:solidFill>
              </a:rPr>
              <a:t>。</a:t>
            </a:r>
          </a:p>
          <a:p>
            <a:r>
              <a:rPr lang="en-US" altLang="ja-JP" sz="2000" dirty="0">
                <a:solidFill>
                  <a:schemeClr val="tx1"/>
                </a:solidFill>
              </a:rPr>
              <a:t>Ii </a:t>
            </a:r>
            <a:r>
              <a:rPr lang="en-US" altLang="ja-JP" sz="2000" dirty="0" err="1">
                <a:solidFill>
                  <a:schemeClr val="tx1"/>
                </a:solidFill>
              </a:rPr>
              <a:t>desu</a:t>
            </a:r>
            <a:r>
              <a:rPr lang="en-US" altLang="ja-JP" sz="2000" dirty="0">
                <a:solidFill>
                  <a:schemeClr val="tx1"/>
                </a:solidFill>
              </a:rPr>
              <a:t> ne.</a:t>
            </a:r>
            <a:endParaRPr lang="ja-JP" altLang="ja-JP" sz="2000" dirty="0">
              <a:solidFill>
                <a:schemeClr val="tx1"/>
              </a:solidFill>
            </a:endParaRPr>
          </a:p>
        </p:txBody>
      </p:sp>
      <p:grpSp>
        <p:nvGrpSpPr>
          <p:cNvPr id="12" name="グループ化 11"/>
          <p:cNvGrpSpPr/>
          <p:nvPr/>
        </p:nvGrpSpPr>
        <p:grpSpPr>
          <a:xfrm>
            <a:off x="0" y="164102"/>
            <a:ext cx="9119125" cy="435860"/>
            <a:chOff x="0" y="164102"/>
            <a:chExt cx="9119125" cy="435860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5240" y="182533"/>
              <a:ext cx="773885" cy="417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7509" y="164102"/>
              <a:ext cx="4656511" cy="4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4102"/>
              <a:ext cx="4656511" cy="41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52" y="1361656"/>
            <a:ext cx="1030504" cy="1280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53" y="2624928"/>
            <a:ext cx="1023347" cy="1302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52" y="3927370"/>
            <a:ext cx="1030504" cy="1280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AutoShape 109"/>
          <p:cNvSpPr>
            <a:spLocks noChangeArrowheads="1"/>
          </p:cNvSpPr>
          <p:nvPr/>
        </p:nvSpPr>
        <p:spPr bwMode="auto">
          <a:xfrm>
            <a:off x="2209771" y="4052153"/>
            <a:ext cx="5166582" cy="1080000"/>
          </a:xfrm>
          <a:prstGeom prst="wedgeRoundRectCallout">
            <a:avLst>
              <a:gd name="adj1" fmla="val -56604"/>
              <a:gd name="adj2" fmla="val 15952"/>
              <a:gd name="adj3" fmla="val 16667"/>
            </a:avLst>
          </a:prstGeom>
          <a:ln w="19050">
            <a:solidFill>
              <a:srgbClr val="39B54A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="horz" wrap="square" lIns="74295" tIns="8890" rIns="74295" bIns="8890" anchor="ctr" anchorCtr="0" upright="1">
            <a:noAutofit/>
          </a:bodyPr>
          <a:lstStyle/>
          <a:p>
            <a:r>
              <a:rPr lang="ja-JP" altLang="en-US" sz="2000" dirty="0"/>
              <a:t>わたし　は（きょうし）</a:t>
            </a:r>
            <a:r>
              <a:rPr lang="ja-JP" altLang="ja-JP" sz="2000" dirty="0"/>
              <a:t>です</a:t>
            </a:r>
            <a:r>
              <a:rPr lang="ja-JP" altLang="ja-JP" sz="1600" dirty="0"/>
              <a:t>。</a:t>
            </a:r>
            <a:endParaRPr lang="en-US" altLang="ja-JP" sz="1600" dirty="0"/>
          </a:p>
          <a:p>
            <a:r>
              <a:rPr lang="en-US" altLang="ja-JP" sz="2000" dirty="0" err="1"/>
              <a:t>Watashi</a:t>
            </a:r>
            <a:r>
              <a:rPr lang="en-US" altLang="ja-JP" sz="2000" dirty="0"/>
              <a:t> </a:t>
            </a:r>
            <a:r>
              <a:rPr lang="en-US" altLang="ja-JP" sz="2000" dirty="0" err="1"/>
              <a:t>wa</a:t>
            </a:r>
            <a:r>
              <a:rPr lang="en-US" altLang="ja-JP" sz="2000" dirty="0"/>
              <a:t> </a:t>
            </a:r>
            <a:r>
              <a:rPr lang="en-US" altLang="ja-JP" sz="2000" dirty="0" err="1"/>
              <a:t>kyoushi</a:t>
            </a:r>
            <a:r>
              <a:rPr lang="en-US" altLang="ja-JP" sz="2000" dirty="0"/>
              <a:t> </a:t>
            </a:r>
            <a:r>
              <a:rPr lang="en-US" altLang="ja-JP" sz="2000" dirty="0" err="1"/>
              <a:t>desu</a:t>
            </a:r>
            <a:endParaRPr lang="ja-JP" altLang="ja-JP" sz="2000" dirty="0"/>
          </a:p>
          <a:p>
            <a:endParaRPr lang="ja-JP" altLang="ja-JP" sz="2000" dirty="0"/>
          </a:p>
        </p:txBody>
      </p:sp>
    </p:spTree>
    <p:extLst>
      <p:ext uri="{BB962C8B-B14F-4D97-AF65-F5344CB8AC3E}">
        <p14:creationId xmlns:p14="http://schemas.microsoft.com/office/powerpoint/2010/main" val="426632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 animBg="1"/>
      <p:bldP spid="35" grpId="0" animBg="1"/>
      <p:bldP spid="32" grpId="0" animBg="1"/>
      <p:bldP spid="1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555</TotalTime>
  <Words>1253</Words>
  <Application>Microsoft Office PowerPoint</Application>
  <PresentationFormat>On-screen Show (4:3)</PresentationFormat>
  <Paragraphs>224</Paragraphs>
  <Slides>21</Slides>
  <Notes>13</Notes>
  <HiddenSlides>0</HiddenSlides>
  <MMClips>30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Calibri 本文</vt:lpstr>
      <vt:lpstr>HGｺﾞｼｯｸM</vt:lpstr>
      <vt:lpstr>HG明朝B</vt:lpstr>
      <vt:lpstr>Arial</vt:lpstr>
      <vt:lpstr>Calibri</vt:lpstr>
      <vt:lpstr>Georgia</vt:lpstr>
      <vt:lpstr>Trebuchet MS</vt:lpstr>
      <vt:lpstr>Wingdings 2</vt:lpstr>
      <vt:lpstr>Urban</vt:lpstr>
      <vt:lpstr>PowerPoint Presentation</vt:lpstr>
      <vt:lpstr>YUME</vt:lpstr>
      <vt:lpstr>PowerPoint Presentation</vt:lpstr>
      <vt:lpstr>きいて　いいましょう　1 terjemahkan</vt:lpstr>
      <vt:lpstr>PowerPoint Presentation</vt:lpstr>
      <vt:lpstr>にほんごで　いいましょう 　</vt:lpstr>
      <vt:lpstr>PowerPoint Presentation</vt:lpstr>
      <vt:lpstr>はなしましょう 1 terjemahkan 　</vt:lpstr>
      <vt:lpstr>はなしましょう 2 terjemahkan 　</vt:lpstr>
      <vt:lpstr>ききましょう１ Catat ulang teks yang terdengar di audio, kemudian terjemahkan 　</vt:lpstr>
      <vt:lpstr>SHOURAI</vt:lpstr>
      <vt:lpstr>ぶんぽう</vt:lpstr>
      <vt:lpstr>Struktur : Ungkapan Keinginan</vt:lpstr>
      <vt:lpstr>きいて　いいましょう　2①　 terjemahkan</vt:lpstr>
      <vt:lpstr>きいて　いいましょう　3② terjemahkan 　</vt:lpstr>
      <vt:lpstr>KEINGINAN LAINNYA</vt:lpstr>
      <vt:lpstr>ききましょう　2</vt:lpstr>
      <vt:lpstr>PowerPoint Presentation</vt:lpstr>
      <vt:lpstr>PENILAIAN UNTUK Tugas 1</vt:lpstr>
      <vt:lpstr>TUGAS 1 Ceritakan mengenai diri anda, seperti contoh dibawah ini. Pelajari dan hafalkan ya.. Tinggal diganti sesuai data diri sendiri </vt:lpstr>
      <vt:lpstr>Pertanyaan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YUME</dc:title>
  <dc:creator>acer</dc:creator>
  <cp:lastModifiedBy>ayudita.fiana96@gmail.com</cp:lastModifiedBy>
  <cp:revision>47</cp:revision>
  <dcterms:created xsi:type="dcterms:W3CDTF">2020-03-06T05:40:16Z</dcterms:created>
  <dcterms:modified xsi:type="dcterms:W3CDTF">2023-11-25T23:44:35Z</dcterms:modified>
</cp:coreProperties>
</file>